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304" r:id="rId5"/>
    <p:sldId id="335" r:id="rId6"/>
    <p:sldId id="320" r:id="rId7"/>
    <p:sldId id="343" r:id="rId8"/>
    <p:sldId id="321" r:id="rId9"/>
    <p:sldId id="322" r:id="rId10"/>
    <p:sldId id="334" r:id="rId11"/>
    <p:sldId id="332" r:id="rId12"/>
    <p:sldId id="336" r:id="rId13"/>
    <p:sldId id="337" r:id="rId14"/>
    <p:sldId id="338" r:id="rId15"/>
    <p:sldId id="339" r:id="rId16"/>
    <p:sldId id="333" r:id="rId17"/>
    <p:sldId id="340" r:id="rId18"/>
    <p:sldId id="342" r:id="rId19"/>
    <p:sldId id="344" r:id="rId20"/>
    <p:sldId id="345" r:id="rId21"/>
    <p:sldId id="346" r:id="rId22"/>
    <p:sldId id="348" r:id="rId23"/>
    <p:sldId id="350" r:id="rId24"/>
    <p:sldId id="351" r:id="rId25"/>
    <p:sldId id="352" r:id="rId26"/>
    <p:sldId id="316" r:id="rId27"/>
  </p:sldIdLst>
  <p:sldSz cx="12192000" cy="6858000"/>
  <p:notesSz cx="6858000" cy="9144000"/>
  <p:embeddedFontLst>
    <p:embeddedFont>
      <p:font typeface="Nunito" pitchFamily="2" charset="0"/>
      <p:regular r:id="rId30"/>
      <p:bold r:id="rId31"/>
      <p:italic r:id="rId32"/>
      <p:boldItalic r:id="rId3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7920"/>
    <a:srgbClr val="00AAE6"/>
    <a:srgbClr val="EAEFF3"/>
    <a:srgbClr val="D1DAB0"/>
    <a:srgbClr val="675449"/>
    <a:srgbClr val="FAB615"/>
    <a:srgbClr val="D70A78"/>
    <a:srgbClr val="7C388D"/>
    <a:srgbClr val="244896"/>
    <a:srgbClr val="C330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94" autoAdjust="0"/>
    <p:restoredTop sz="94712" autoAdjust="0"/>
  </p:normalViewPr>
  <p:slideViewPr>
    <p:cSldViewPr snapToGrid="0">
      <p:cViewPr varScale="1">
        <p:scale>
          <a:sx n="59" d="100"/>
          <a:sy n="59" d="100"/>
        </p:scale>
        <p:origin x="1232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eline TEISSIER FREMERY" userId="e845b7b7-6694-4150-8a2f-e0c930f2233e" providerId="ADAL" clId="{B234804B-9385-4D1C-B29D-8C4035B349C6}"/>
    <pc:docChg chg="custSel modSld">
      <pc:chgData name="Emeline TEISSIER FREMERY" userId="e845b7b7-6694-4150-8a2f-e0c930f2233e" providerId="ADAL" clId="{B234804B-9385-4D1C-B29D-8C4035B349C6}" dt="2026-03-25T08:29:35.309" v="22" actId="1076"/>
      <pc:docMkLst>
        <pc:docMk/>
      </pc:docMkLst>
      <pc:sldChg chg="modSp mod">
        <pc:chgData name="Emeline TEISSIER FREMERY" userId="e845b7b7-6694-4150-8a2f-e0c930f2233e" providerId="ADAL" clId="{B234804B-9385-4D1C-B29D-8C4035B349C6}" dt="2026-03-25T08:29:35.309" v="22" actId="1076"/>
        <pc:sldMkLst>
          <pc:docMk/>
          <pc:sldMk cId="3843542876" sldId="304"/>
        </pc:sldMkLst>
        <pc:spChg chg="mod">
          <ac:chgData name="Emeline TEISSIER FREMERY" userId="e845b7b7-6694-4150-8a2f-e0c930f2233e" providerId="ADAL" clId="{B234804B-9385-4D1C-B29D-8C4035B349C6}" dt="2026-03-25T08:29:25.511" v="19" actId="14100"/>
          <ac:spMkLst>
            <pc:docMk/>
            <pc:sldMk cId="3843542876" sldId="304"/>
            <ac:spMk id="6" creationId="{B55C667C-93AF-45F4-9616-3623955440FF}"/>
          </ac:spMkLst>
        </pc:spChg>
        <pc:spChg chg="mod">
          <ac:chgData name="Emeline TEISSIER FREMERY" userId="e845b7b7-6694-4150-8a2f-e0c930f2233e" providerId="ADAL" clId="{B234804B-9385-4D1C-B29D-8C4035B349C6}" dt="2026-03-25T08:29:32.163" v="21" actId="1076"/>
          <ac:spMkLst>
            <pc:docMk/>
            <pc:sldMk cId="3843542876" sldId="304"/>
            <ac:spMk id="7" creationId="{EA2043CF-BF76-4F7E-832E-B7DF6429E056}"/>
          </ac:spMkLst>
        </pc:spChg>
        <pc:spChg chg="mod">
          <ac:chgData name="Emeline TEISSIER FREMERY" userId="e845b7b7-6694-4150-8a2f-e0c930f2233e" providerId="ADAL" clId="{B234804B-9385-4D1C-B29D-8C4035B349C6}" dt="2026-03-25T08:29:35.309" v="22" actId="1076"/>
          <ac:spMkLst>
            <pc:docMk/>
            <pc:sldMk cId="3843542876" sldId="304"/>
            <ac:spMk id="12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lefebvr\Dossier_Synchro\AO\FSOV\suivi%20et%20rapport\fig%20rapport%204eme%20ann&#233;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Feuil1!$C$83:$C$84</c:f>
                <c:numCache>
                  <c:formatCode>General</c:formatCode>
                  <c:ptCount val="2"/>
                  <c:pt idx="0">
                    <c:v>7.3337221161375574E-2</c:v>
                  </c:pt>
                  <c:pt idx="1">
                    <c:v>0</c:v>
                  </c:pt>
                </c:numCache>
              </c:numRef>
            </c:plus>
            <c:minus>
              <c:numRef>
                <c:f>Feuil1!$C$83:$C$84</c:f>
                <c:numCache>
                  <c:formatCode>General</c:formatCode>
                  <c:ptCount val="2"/>
                  <c:pt idx="0">
                    <c:v>7.3337221161375574E-2</c:v>
                  </c:pt>
                  <c:pt idx="1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Feuil1!$A$83:$A$84</c:f>
              <c:strCache>
                <c:ptCount val="2"/>
                <c:pt idx="0">
                  <c:v>inoculum actif</c:v>
                </c:pt>
                <c:pt idx="1">
                  <c:v>inoculum désactivité</c:v>
                </c:pt>
              </c:strCache>
            </c:strRef>
          </c:cat>
          <c:val>
            <c:numRef>
              <c:f>Feuil1!$B$83:$B$84</c:f>
              <c:numCache>
                <c:formatCode>General</c:formatCode>
                <c:ptCount val="2"/>
                <c:pt idx="0" formatCode="0%">
                  <c:v>0.4103864480298906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36-4687-926F-AFF5178E13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21769743"/>
        <c:axId val="821774319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Feuil1!$A$83:$A$84</c15:sqref>
                        </c15:formulaRef>
                      </c:ext>
                    </c:extLst>
                    <c:strCache>
                      <c:ptCount val="2"/>
                      <c:pt idx="0">
                        <c:v>inoculum actif</c:v>
                      </c:pt>
                      <c:pt idx="1">
                        <c:v>inoculum désactivité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Feuil1!$I$58:$I$63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9236-4687-926F-AFF5178E13D1}"/>
                  </c:ext>
                </c:extLst>
              </c15:ser>
            </c15:filteredBarSeries>
          </c:ext>
        </c:extLst>
      </c:barChart>
      <c:catAx>
        <c:axId val="821769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Nunito" panose="020B0604020202020204" charset="0"/>
                <a:ea typeface="+mn-ea"/>
                <a:cs typeface="+mn-cs"/>
              </a:defRPr>
            </a:pPr>
            <a:endParaRPr lang="fr-FR"/>
          </a:p>
        </c:txPr>
        <c:crossAx val="821774319"/>
        <c:crosses val="autoZero"/>
        <c:auto val="1"/>
        <c:lblAlgn val="ctr"/>
        <c:lblOffset val="100"/>
        <c:noMultiLvlLbl val="0"/>
      </c:catAx>
      <c:valAx>
        <c:axId val="8217743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Nunito" panose="020B0604020202020204" charset="0"/>
                <a:ea typeface="+mn-ea"/>
                <a:cs typeface="+mn-cs"/>
              </a:defRPr>
            </a:pPr>
            <a:endParaRPr lang="fr-FR"/>
          </a:p>
        </c:txPr>
        <c:crossAx val="821769743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1876094-EB41-46B1-BB90-DF7233DC4C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982ECD8-163C-486F-8985-812B964D63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37773-93BB-4599-A303-A0A1CA9300FD}" type="datetimeFigureOut">
              <a:rPr lang="fr-FR" smtClean="0"/>
              <a:t>25/03/2026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8221F8-24DA-4216-9ADC-E3806C0497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FD25B4-6E72-47A7-A0C7-0BF2CB8827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5E0F7-3AA9-40D9-97B9-47C20D426B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1765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6771D-5040-45B1-8E7F-A2FB4CC0ED7C}" type="datetimeFigureOut">
              <a:rPr lang="fr-FR" smtClean="0"/>
              <a:t>25/03/2026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9F99D-AAFB-464F-8734-E07AE50A36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8279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issu&#10;&#10;Description générée automatiquement">
            <a:extLst>
              <a:ext uri="{FF2B5EF4-FFF2-40B4-BE49-F238E27FC236}">
                <a16:creationId xmlns:a16="http://schemas.microsoft.com/office/drawing/2014/main" id="{67BB2641-1011-46E9-881F-6C11B7144E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9A97D5-1ACA-40DE-A4FB-A6C90355B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3527-E891-4CCF-991A-0349F40C5763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72C0D4-607B-430A-8DF3-DF4629B4A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Nunito" panose="020B0604020202020204" charset="0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A903E7-D4CA-400D-8A83-7C6BE282E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52DB83A-CCC6-4417-BFF8-F6344FD3E3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3276" y="4684854"/>
            <a:ext cx="5594647" cy="1446322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A2B2B39A-7B83-4637-B449-59FA274C64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13276" y="4684854"/>
            <a:ext cx="5594647" cy="1020440"/>
          </a:xfrm>
          <a:prstGeom prst="rect">
            <a:avLst/>
          </a:prstGeom>
        </p:spPr>
        <p:txBody>
          <a:bodyPr anchor="b"/>
          <a:lstStyle>
            <a:lvl1pPr algn="ctr">
              <a:defRPr sz="2800" b="1" spc="-150">
                <a:solidFill>
                  <a:srgbClr val="645043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7" name="Sous-titre 2">
            <a:extLst>
              <a:ext uri="{FF2B5EF4-FFF2-40B4-BE49-F238E27FC236}">
                <a16:creationId xmlns:a16="http://schemas.microsoft.com/office/drawing/2014/main" id="{A778723B-CF79-49B3-882E-A69D62531A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3276" y="5797369"/>
            <a:ext cx="5594647" cy="9907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rgbClr val="64504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6AF1F49-2DF1-4591-B6F4-76E47A595B5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58" y="238708"/>
            <a:ext cx="1705377" cy="166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60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Pr>
        <a:solidFill>
          <a:srgbClr val="D70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A7E78-CD90-48D3-93BA-F5B9A458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062163"/>
            <a:ext cx="9829800" cy="2852737"/>
          </a:xfrm>
          <a:prstGeom prst="rect">
            <a:avLst/>
          </a:prstGeom>
        </p:spPr>
        <p:txBody>
          <a:bodyPr anchor="ctr"/>
          <a:lstStyle>
            <a:lvl1pPr marL="1438275" indent="-1352550">
              <a:defRPr sz="6000" b="1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8D8FC3-02A5-4A1E-BF3A-3923006228D5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F0299923-F220-4E52-AF8D-82D37C5CD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8131" y="2690340"/>
            <a:ext cx="1477320" cy="14773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06478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CEA8000-913F-41A6-9C58-BFD5F3EF0E26}"/>
              </a:ext>
            </a:extLst>
          </p:cNvPr>
          <p:cNvSpPr/>
          <p:nvPr userDrawn="1"/>
        </p:nvSpPr>
        <p:spPr>
          <a:xfrm>
            <a:off x="842400" y="1042587"/>
            <a:ext cx="10497600" cy="5134376"/>
          </a:xfrm>
          <a:prstGeom prst="rect">
            <a:avLst/>
          </a:prstGeom>
          <a:noFill/>
          <a:ln>
            <a:solidFill>
              <a:srgbClr val="D70A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235E28C6-E75C-4F9A-98F5-2382F83EE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652" y="365125"/>
            <a:ext cx="10422147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652" y="1825625"/>
            <a:ext cx="10422147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A5C13-0B38-479E-BC96-25FC16813249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3B6A6713-1865-4A8E-9E4A-FC36DA5548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46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36E4B9-D135-4885-B0F9-87E6BE79F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44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4904574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D70A78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4574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06F46-651C-4B3B-9A7C-BF109253FB56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5FB12B0A-E274-47F6-9E38-075DCC9E7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  <p:sp>
        <p:nvSpPr>
          <p:cNvPr id="8" name="Graphique 8">
            <a:extLst>
              <a:ext uri="{FF2B5EF4-FFF2-40B4-BE49-F238E27FC236}">
                <a16:creationId xmlns:a16="http://schemas.microsoft.com/office/drawing/2014/main" id="{77E4C464-9B74-43A8-B379-E14341E5F26F}"/>
              </a:ext>
            </a:extLst>
          </p:cNvPr>
          <p:cNvSpPr/>
          <p:nvPr userDrawn="1"/>
        </p:nvSpPr>
        <p:spPr>
          <a:xfrm>
            <a:off x="5959267" y="365125"/>
            <a:ext cx="5900513" cy="5812361"/>
          </a:xfrm>
          <a:custGeom>
            <a:avLst/>
            <a:gdLst>
              <a:gd name="connsiteX0" fmla="*/ 375107 w 4347367"/>
              <a:gd name="connsiteY0" fmla="*/ 4351740 h 4351861"/>
              <a:gd name="connsiteX1" fmla="*/ 12 w 4347367"/>
              <a:gd name="connsiteY1" fmla="*/ 3976646 h 4351861"/>
              <a:gd name="connsiteX2" fmla="*/ 0 w 4347367"/>
              <a:gd name="connsiteY2" fmla="*/ 0 h 4351861"/>
              <a:gd name="connsiteX3" fmla="*/ 3972273 w 4347367"/>
              <a:gd name="connsiteY3" fmla="*/ 37 h 4351861"/>
              <a:gd name="connsiteX4" fmla="*/ 4347368 w 4347367"/>
              <a:gd name="connsiteY4" fmla="*/ 375131 h 4351861"/>
              <a:gd name="connsiteX5" fmla="*/ 4347294 w 4347367"/>
              <a:gd name="connsiteY5" fmla="*/ 4351862 h 4351861"/>
              <a:gd name="connsiteX6" fmla="*/ 375107 w 4347367"/>
              <a:gd name="connsiteY6" fmla="*/ 4351740 h 435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1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1675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D70A78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89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re de section">
    <p:bg>
      <p:bgPr>
        <a:solidFill>
          <a:srgbClr val="D70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A5DF60-4952-4968-85C1-447D039EF35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A6A1F0-FCF6-438D-A07D-C1988FD87C1A}"/>
              </a:ext>
            </a:extLst>
          </p:cNvPr>
          <p:cNvSpPr txBox="1"/>
          <p:nvPr userDrawn="1"/>
        </p:nvSpPr>
        <p:spPr>
          <a:xfrm>
            <a:off x="4016879" y="4371417"/>
            <a:ext cx="415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-150" dirty="0">
                <a:solidFill>
                  <a:schemeClr val="bg1"/>
                </a:solidFill>
                <a:latin typeface="Nunito" pitchFamily="2" charset="0"/>
              </a:rPr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2E5FC5C-FBA9-40FD-85F9-84B8F23A7E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405" y="3240157"/>
            <a:ext cx="1153190" cy="11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47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bg>
      <p:bgPr>
        <a:solidFill>
          <a:srgbClr val="7C3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A7E78-CD90-48D3-93BA-F5B9A458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062163"/>
            <a:ext cx="9829800" cy="2852737"/>
          </a:xfrm>
          <a:prstGeom prst="rect">
            <a:avLst/>
          </a:prstGeom>
        </p:spPr>
        <p:txBody>
          <a:bodyPr anchor="ctr"/>
          <a:lstStyle>
            <a:lvl1pPr marL="1438275" indent="-1352550">
              <a:defRPr sz="6000" b="1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9320C9-1659-45C6-9B5D-7EC0F204AA24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99229919-093F-4306-B43A-C7F2CF1A02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8131" y="2690340"/>
            <a:ext cx="1477320" cy="14773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48874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884C281-D1B9-4196-90CA-258DA8877E01}"/>
              </a:ext>
            </a:extLst>
          </p:cNvPr>
          <p:cNvSpPr/>
          <p:nvPr userDrawn="1"/>
        </p:nvSpPr>
        <p:spPr>
          <a:xfrm>
            <a:off x="842400" y="1042587"/>
            <a:ext cx="10497600" cy="5134376"/>
          </a:xfrm>
          <a:prstGeom prst="rect">
            <a:avLst/>
          </a:prstGeom>
          <a:noFill/>
          <a:ln>
            <a:solidFill>
              <a:srgbClr val="7C38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7DA0101C-D82E-47D9-9A25-6AF675EF7E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7CC42-11A7-4E35-A837-B9FE29F4B346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97617E9-0D47-4924-985E-A587736EFE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77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36E4B9-D135-4885-B0F9-87E6BE79F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74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4904574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7C388D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4574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2FE79-C937-4928-B708-0058D09EEF7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31DF36A-907D-4A01-A33C-ACD78495DB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  <p:sp>
        <p:nvSpPr>
          <p:cNvPr id="8" name="Graphique 8">
            <a:extLst>
              <a:ext uri="{FF2B5EF4-FFF2-40B4-BE49-F238E27FC236}">
                <a16:creationId xmlns:a16="http://schemas.microsoft.com/office/drawing/2014/main" id="{3206C1F2-8F29-4C79-8B22-A9845AEA6344}"/>
              </a:ext>
            </a:extLst>
          </p:cNvPr>
          <p:cNvSpPr/>
          <p:nvPr userDrawn="1"/>
        </p:nvSpPr>
        <p:spPr>
          <a:xfrm>
            <a:off x="5959267" y="365125"/>
            <a:ext cx="5900513" cy="5812361"/>
          </a:xfrm>
          <a:custGeom>
            <a:avLst/>
            <a:gdLst>
              <a:gd name="connsiteX0" fmla="*/ 375107 w 4347367"/>
              <a:gd name="connsiteY0" fmla="*/ 4351740 h 4351861"/>
              <a:gd name="connsiteX1" fmla="*/ 12 w 4347367"/>
              <a:gd name="connsiteY1" fmla="*/ 3976646 h 4351861"/>
              <a:gd name="connsiteX2" fmla="*/ 0 w 4347367"/>
              <a:gd name="connsiteY2" fmla="*/ 0 h 4351861"/>
              <a:gd name="connsiteX3" fmla="*/ 3972273 w 4347367"/>
              <a:gd name="connsiteY3" fmla="*/ 37 h 4351861"/>
              <a:gd name="connsiteX4" fmla="*/ 4347368 w 4347367"/>
              <a:gd name="connsiteY4" fmla="*/ 375131 h 4351861"/>
              <a:gd name="connsiteX5" fmla="*/ 4347294 w 4347367"/>
              <a:gd name="connsiteY5" fmla="*/ 4351862 h 4351861"/>
              <a:gd name="connsiteX6" fmla="*/ 375107 w 4347367"/>
              <a:gd name="connsiteY6" fmla="*/ 4351740 h 435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1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9902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plante, feuille, pois, légume&#10;&#10;Description générée automatiquement">
            <a:extLst>
              <a:ext uri="{FF2B5EF4-FFF2-40B4-BE49-F238E27FC236}">
                <a16:creationId xmlns:a16="http://schemas.microsoft.com/office/drawing/2014/main" id="{C0DC59E7-A471-442D-A701-6E6B760DE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9A97D5-1ACA-40DE-A4FB-A6C90355B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3527-E891-4CCF-991A-0349F40C5763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72C0D4-607B-430A-8DF3-DF4629B4A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A903E7-D4CA-400D-8A83-7C6BE282E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37E5480-472E-465B-ACFE-5C2F30955F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58" y="238708"/>
            <a:ext cx="1705377" cy="166424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2CD0BCC-AA05-493C-A409-994694C31D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3276" y="4684854"/>
            <a:ext cx="5594647" cy="1446322"/>
          </a:xfrm>
          <a:prstGeom prst="rect">
            <a:avLst/>
          </a:prstGeom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id="{D0E0124D-5066-4475-92AF-761DAFDF69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13276" y="4684854"/>
            <a:ext cx="5594647" cy="1020440"/>
          </a:xfrm>
          <a:prstGeom prst="rect">
            <a:avLst/>
          </a:prstGeom>
        </p:spPr>
        <p:txBody>
          <a:bodyPr anchor="b"/>
          <a:lstStyle>
            <a:lvl1pPr algn="ctr">
              <a:defRPr sz="2800" b="1" spc="-150">
                <a:solidFill>
                  <a:srgbClr val="645043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2" name="Sous-titre 2">
            <a:extLst>
              <a:ext uri="{FF2B5EF4-FFF2-40B4-BE49-F238E27FC236}">
                <a16:creationId xmlns:a16="http://schemas.microsoft.com/office/drawing/2014/main" id="{2BC34BFD-258B-4CD5-9BAB-F0EBAA046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3276" y="5797369"/>
            <a:ext cx="5594647" cy="9907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rgbClr val="64504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020554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7C388D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92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re de section">
    <p:bg>
      <p:bgPr>
        <a:solidFill>
          <a:srgbClr val="7C3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A5DF60-4952-4968-85C1-447D039EF35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A6A1F0-FCF6-438D-A07D-C1988FD87C1A}"/>
              </a:ext>
            </a:extLst>
          </p:cNvPr>
          <p:cNvSpPr txBox="1"/>
          <p:nvPr userDrawn="1"/>
        </p:nvSpPr>
        <p:spPr>
          <a:xfrm>
            <a:off x="4016879" y="4371417"/>
            <a:ext cx="415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-150" dirty="0">
                <a:solidFill>
                  <a:schemeClr val="bg1"/>
                </a:solidFill>
                <a:latin typeface="Nunito" pitchFamily="2" charset="0"/>
              </a:rPr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65425FE-C697-4214-8641-764FBF989F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405" y="3240157"/>
            <a:ext cx="1153190" cy="11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88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bg>
      <p:bgPr>
        <a:solidFill>
          <a:srgbClr val="2448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A7E78-CD90-48D3-93BA-F5B9A458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062163"/>
            <a:ext cx="9829800" cy="2852737"/>
          </a:xfrm>
          <a:prstGeom prst="rect">
            <a:avLst/>
          </a:prstGeom>
        </p:spPr>
        <p:txBody>
          <a:bodyPr anchor="ctr"/>
          <a:lstStyle>
            <a:lvl1pPr marL="1438275" indent="-1352550">
              <a:defRPr sz="6000" b="1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02699-FB33-4FEE-AC35-7C1EF433879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EAD02ECD-3700-44B4-BFDC-AA352E7547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8131" y="2690340"/>
            <a:ext cx="1477320" cy="14773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451404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35EA403-E507-4303-86E1-38A26DA04741}"/>
              </a:ext>
            </a:extLst>
          </p:cNvPr>
          <p:cNvSpPr/>
          <p:nvPr userDrawn="1"/>
        </p:nvSpPr>
        <p:spPr>
          <a:xfrm>
            <a:off x="842400" y="1042587"/>
            <a:ext cx="10497600" cy="5134376"/>
          </a:xfrm>
          <a:prstGeom prst="rect">
            <a:avLst/>
          </a:prstGeom>
          <a:noFill/>
          <a:ln>
            <a:solidFill>
              <a:srgbClr val="2448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1C0D451B-D9BE-49A9-873F-267EF10B9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86C8B-C038-418D-9F0C-69B4459423D7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64A7ED62-BA4E-4AAA-A4BF-0248639EA6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107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36E4B9-D135-4885-B0F9-87E6BE79F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16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4904574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244896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4574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85A3A-6F1E-4702-A9E7-96241466EDA8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BC41939-5F25-428A-9C7A-DCBACECA49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  <p:sp>
        <p:nvSpPr>
          <p:cNvPr id="8" name="Graphique 8">
            <a:extLst>
              <a:ext uri="{FF2B5EF4-FFF2-40B4-BE49-F238E27FC236}">
                <a16:creationId xmlns:a16="http://schemas.microsoft.com/office/drawing/2014/main" id="{60AC6468-B534-4386-AD58-3EC9D9642C32}"/>
              </a:ext>
            </a:extLst>
          </p:cNvPr>
          <p:cNvSpPr/>
          <p:nvPr userDrawn="1"/>
        </p:nvSpPr>
        <p:spPr>
          <a:xfrm>
            <a:off x="5959267" y="365125"/>
            <a:ext cx="5900513" cy="5812361"/>
          </a:xfrm>
          <a:custGeom>
            <a:avLst/>
            <a:gdLst>
              <a:gd name="connsiteX0" fmla="*/ 375107 w 4347367"/>
              <a:gd name="connsiteY0" fmla="*/ 4351740 h 4351861"/>
              <a:gd name="connsiteX1" fmla="*/ 12 w 4347367"/>
              <a:gd name="connsiteY1" fmla="*/ 3976646 h 4351861"/>
              <a:gd name="connsiteX2" fmla="*/ 0 w 4347367"/>
              <a:gd name="connsiteY2" fmla="*/ 0 h 4351861"/>
              <a:gd name="connsiteX3" fmla="*/ 3972273 w 4347367"/>
              <a:gd name="connsiteY3" fmla="*/ 37 h 4351861"/>
              <a:gd name="connsiteX4" fmla="*/ 4347368 w 4347367"/>
              <a:gd name="connsiteY4" fmla="*/ 375131 h 4351861"/>
              <a:gd name="connsiteX5" fmla="*/ 4347294 w 4347367"/>
              <a:gd name="connsiteY5" fmla="*/ 4351862 h 4351861"/>
              <a:gd name="connsiteX6" fmla="*/ 375107 w 4347367"/>
              <a:gd name="connsiteY6" fmla="*/ 4351740 h 435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1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91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244896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43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re de section">
    <p:bg>
      <p:bgPr>
        <a:solidFill>
          <a:srgbClr val="2448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A5DF60-4952-4968-85C1-447D039EF35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A6A1F0-FCF6-438D-A07D-C1988FD87C1A}"/>
              </a:ext>
            </a:extLst>
          </p:cNvPr>
          <p:cNvSpPr txBox="1"/>
          <p:nvPr userDrawn="1"/>
        </p:nvSpPr>
        <p:spPr>
          <a:xfrm>
            <a:off x="4016879" y="4371417"/>
            <a:ext cx="415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-150" dirty="0">
                <a:solidFill>
                  <a:schemeClr val="bg1"/>
                </a:solidFill>
                <a:latin typeface="Nunito" pitchFamily="2" charset="0"/>
              </a:rPr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AB83F38-EB4F-4D2B-BE2E-4E162CA90F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405" y="3240157"/>
            <a:ext cx="1153190" cy="11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222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de section">
    <p:bg>
      <p:bgPr>
        <a:solidFill>
          <a:srgbClr val="C330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A7E78-CD90-48D3-93BA-F5B9A458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062163"/>
            <a:ext cx="9829800" cy="2852737"/>
          </a:xfrm>
          <a:prstGeom prst="rect">
            <a:avLst/>
          </a:prstGeom>
        </p:spPr>
        <p:txBody>
          <a:bodyPr anchor="ctr"/>
          <a:lstStyle>
            <a:lvl1pPr marL="1438275" indent="-1352550">
              <a:defRPr sz="6000" b="1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5192C5-62D2-4551-B281-FF2765F3C72F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A5E053B0-5144-48E9-83C1-8C041D91B6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8131" y="2690340"/>
            <a:ext cx="1477320" cy="14773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950187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C767353-F3E4-4042-A78E-984D7C15AB9D}"/>
              </a:ext>
            </a:extLst>
          </p:cNvPr>
          <p:cNvSpPr/>
          <p:nvPr userDrawn="1"/>
        </p:nvSpPr>
        <p:spPr>
          <a:xfrm>
            <a:off x="842400" y="1042587"/>
            <a:ext cx="10497600" cy="5134376"/>
          </a:xfrm>
          <a:prstGeom prst="rect">
            <a:avLst/>
          </a:prstGeom>
          <a:noFill/>
          <a:ln>
            <a:solidFill>
              <a:srgbClr val="C33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6C3AF00A-7368-48A0-9D60-C94A2CA123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38290-CFDC-43C0-96B4-8D558FBCB759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A8B1B67-15F3-4958-B81A-8A668E5043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11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rrain, chocolat, fermer&#10;&#10;Description générée automatiquement">
            <a:extLst>
              <a:ext uri="{FF2B5EF4-FFF2-40B4-BE49-F238E27FC236}">
                <a16:creationId xmlns:a16="http://schemas.microsoft.com/office/drawing/2014/main" id="{2E6F5DA5-F52B-4221-807F-B56A101FCB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9A97D5-1ACA-40DE-A4FB-A6C90355B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3527-E891-4CCF-991A-0349F40C5763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72C0D4-607B-430A-8DF3-DF4629B4A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A903E7-D4CA-400D-8A83-7C6BE282E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37E5480-472E-465B-ACFE-5C2F30955F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58" y="238708"/>
            <a:ext cx="1705377" cy="166424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2CD0BCC-AA05-493C-A409-994694C31D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3276" y="4684854"/>
            <a:ext cx="5594647" cy="1446322"/>
          </a:xfrm>
          <a:prstGeom prst="rect">
            <a:avLst/>
          </a:prstGeom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id="{D0E0124D-5066-4475-92AF-761DAFDF69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13276" y="4684854"/>
            <a:ext cx="5594647" cy="1020440"/>
          </a:xfrm>
          <a:prstGeom prst="rect">
            <a:avLst/>
          </a:prstGeom>
        </p:spPr>
        <p:txBody>
          <a:bodyPr anchor="b"/>
          <a:lstStyle>
            <a:lvl1pPr algn="ctr">
              <a:defRPr sz="2800" b="1" spc="-150">
                <a:solidFill>
                  <a:srgbClr val="645043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2" name="Sous-titre 2">
            <a:extLst>
              <a:ext uri="{FF2B5EF4-FFF2-40B4-BE49-F238E27FC236}">
                <a16:creationId xmlns:a16="http://schemas.microsoft.com/office/drawing/2014/main" id="{2BC34BFD-258B-4CD5-9BAB-F0EBAA046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3276" y="5797369"/>
            <a:ext cx="5594647" cy="9907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rgbClr val="64504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4342001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36E4B9-D135-4885-B0F9-87E6BE79F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997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4904574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C3301A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4574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D32AF-B5B7-4239-8442-4B7BB88221E1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CCD22F6-420B-4FC1-9A95-A7D68EF2C3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  <p:sp>
        <p:nvSpPr>
          <p:cNvPr id="8" name="Graphique 8">
            <a:extLst>
              <a:ext uri="{FF2B5EF4-FFF2-40B4-BE49-F238E27FC236}">
                <a16:creationId xmlns:a16="http://schemas.microsoft.com/office/drawing/2014/main" id="{4A5B54B8-42BD-4DBE-AAAC-1F599970353E}"/>
              </a:ext>
            </a:extLst>
          </p:cNvPr>
          <p:cNvSpPr/>
          <p:nvPr userDrawn="1"/>
        </p:nvSpPr>
        <p:spPr>
          <a:xfrm>
            <a:off x="5959267" y="365125"/>
            <a:ext cx="5900513" cy="5812361"/>
          </a:xfrm>
          <a:custGeom>
            <a:avLst/>
            <a:gdLst>
              <a:gd name="connsiteX0" fmla="*/ 375107 w 4347367"/>
              <a:gd name="connsiteY0" fmla="*/ 4351740 h 4351861"/>
              <a:gd name="connsiteX1" fmla="*/ 12 w 4347367"/>
              <a:gd name="connsiteY1" fmla="*/ 3976646 h 4351861"/>
              <a:gd name="connsiteX2" fmla="*/ 0 w 4347367"/>
              <a:gd name="connsiteY2" fmla="*/ 0 h 4351861"/>
              <a:gd name="connsiteX3" fmla="*/ 3972273 w 4347367"/>
              <a:gd name="connsiteY3" fmla="*/ 37 h 4351861"/>
              <a:gd name="connsiteX4" fmla="*/ 4347368 w 4347367"/>
              <a:gd name="connsiteY4" fmla="*/ 375131 h 4351861"/>
              <a:gd name="connsiteX5" fmla="*/ 4347294 w 4347367"/>
              <a:gd name="connsiteY5" fmla="*/ 4351862 h 4351861"/>
              <a:gd name="connsiteX6" fmla="*/ 375107 w 4347367"/>
              <a:gd name="connsiteY6" fmla="*/ 4351740 h 435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1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49071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C3301A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797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re de section">
    <p:bg>
      <p:bgPr>
        <a:solidFill>
          <a:srgbClr val="C330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A5DF60-4952-4968-85C1-447D039EF35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A6A1F0-FCF6-438D-A07D-C1988FD87C1A}"/>
              </a:ext>
            </a:extLst>
          </p:cNvPr>
          <p:cNvSpPr txBox="1"/>
          <p:nvPr userDrawn="1"/>
        </p:nvSpPr>
        <p:spPr>
          <a:xfrm>
            <a:off x="4016879" y="4371417"/>
            <a:ext cx="415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-150" dirty="0">
                <a:solidFill>
                  <a:schemeClr val="bg1"/>
                </a:solidFill>
                <a:latin typeface="Nunito" pitchFamily="2" charset="0"/>
              </a:rPr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3449AFB-E1DA-49A3-A245-05009EEF43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405" y="3240157"/>
            <a:ext cx="1153190" cy="11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073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de section">
    <p:bg>
      <p:bgPr>
        <a:solidFill>
          <a:srgbClr val="EF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A7E78-CD90-48D3-93BA-F5B9A458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062163"/>
            <a:ext cx="9829800" cy="2852737"/>
          </a:xfrm>
          <a:prstGeom prst="rect">
            <a:avLst/>
          </a:prstGeom>
        </p:spPr>
        <p:txBody>
          <a:bodyPr anchor="ctr"/>
          <a:lstStyle>
            <a:lvl1pPr marL="1438275" indent="-1352550">
              <a:defRPr sz="6000" b="1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50FC5F-D693-49F7-BFDF-C457B7FE5747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706DB6C9-78B2-424A-9945-67769BEB95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8131" y="2690340"/>
            <a:ext cx="1477320" cy="14773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905482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417ECD-0B42-4A38-918E-964227AE646B}"/>
              </a:ext>
            </a:extLst>
          </p:cNvPr>
          <p:cNvSpPr/>
          <p:nvPr userDrawn="1"/>
        </p:nvSpPr>
        <p:spPr>
          <a:xfrm>
            <a:off x="842400" y="1042587"/>
            <a:ext cx="10497600" cy="5134376"/>
          </a:xfrm>
          <a:prstGeom prst="rect">
            <a:avLst/>
          </a:prstGeom>
          <a:noFill/>
          <a:ln>
            <a:solidFill>
              <a:srgbClr val="EF79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4BB2759E-D7DE-4C8E-BAC8-996DBD709F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7711-3538-4CD5-A533-0BF2FC383881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204FFB5F-45EE-49CD-8487-4F394468DC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04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36E4B9-D135-4885-B0F9-87E6BE79F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463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4904574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EF792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4574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C487F-0A3A-4957-A0F6-C8B19FFFD62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403978D-6FAD-4EAF-BE39-445CEA97A9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  <p:sp>
        <p:nvSpPr>
          <p:cNvPr id="8" name="Graphique 8">
            <a:extLst>
              <a:ext uri="{FF2B5EF4-FFF2-40B4-BE49-F238E27FC236}">
                <a16:creationId xmlns:a16="http://schemas.microsoft.com/office/drawing/2014/main" id="{0F2408F3-91FD-4229-B9FA-1719D590C16A}"/>
              </a:ext>
            </a:extLst>
          </p:cNvPr>
          <p:cNvSpPr/>
          <p:nvPr userDrawn="1"/>
        </p:nvSpPr>
        <p:spPr>
          <a:xfrm>
            <a:off x="5959267" y="365125"/>
            <a:ext cx="5900513" cy="5812361"/>
          </a:xfrm>
          <a:custGeom>
            <a:avLst/>
            <a:gdLst>
              <a:gd name="connsiteX0" fmla="*/ 375107 w 4347367"/>
              <a:gd name="connsiteY0" fmla="*/ 4351740 h 4351861"/>
              <a:gd name="connsiteX1" fmla="*/ 12 w 4347367"/>
              <a:gd name="connsiteY1" fmla="*/ 3976646 h 4351861"/>
              <a:gd name="connsiteX2" fmla="*/ 0 w 4347367"/>
              <a:gd name="connsiteY2" fmla="*/ 0 h 4351861"/>
              <a:gd name="connsiteX3" fmla="*/ 3972273 w 4347367"/>
              <a:gd name="connsiteY3" fmla="*/ 37 h 4351861"/>
              <a:gd name="connsiteX4" fmla="*/ 4347368 w 4347367"/>
              <a:gd name="connsiteY4" fmla="*/ 375131 h 4351861"/>
              <a:gd name="connsiteX5" fmla="*/ 4347294 w 4347367"/>
              <a:gd name="connsiteY5" fmla="*/ 4351862 h 4351861"/>
              <a:gd name="connsiteX6" fmla="*/ 375107 w 4347367"/>
              <a:gd name="connsiteY6" fmla="*/ 4351740 h 435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1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70713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EF792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155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re de section">
    <p:bg>
      <p:bgPr>
        <a:solidFill>
          <a:srgbClr val="EF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A5DF60-4952-4968-85C1-447D039EF35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A6A1F0-FCF6-438D-A07D-C1988FD87C1A}"/>
              </a:ext>
            </a:extLst>
          </p:cNvPr>
          <p:cNvSpPr txBox="1"/>
          <p:nvPr userDrawn="1"/>
        </p:nvSpPr>
        <p:spPr>
          <a:xfrm>
            <a:off x="4016879" y="4371417"/>
            <a:ext cx="415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-150" dirty="0">
                <a:solidFill>
                  <a:schemeClr val="bg1"/>
                </a:solidFill>
                <a:latin typeface="Nunito" pitchFamily="2" charset="0"/>
              </a:rPr>
              <a:t>merci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974D56A-E57C-4579-BEFE-98D993AD3C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405" y="3240157"/>
            <a:ext cx="1153190" cy="11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7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solidFill>
          <a:srgbClr val="FAB6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A7E78-CD90-48D3-93BA-F5B9A458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062163"/>
            <a:ext cx="9829800" cy="2852737"/>
          </a:xfrm>
          <a:prstGeom prst="rect">
            <a:avLst/>
          </a:prstGeom>
        </p:spPr>
        <p:txBody>
          <a:bodyPr anchor="ctr"/>
          <a:lstStyle>
            <a:lvl1pPr marL="1438275" indent="-1352550">
              <a:tabLst/>
              <a:defRPr sz="6000" b="1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A5DF60-4952-4968-85C1-447D039EF35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BAACBE01-DE02-4F37-9756-5D0FDF250C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8131" y="2690340"/>
            <a:ext cx="1477320" cy="14773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555836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de section">
    <p:bg>
      <p:bgPr>
        <a:solidFill>
          <a:srgbClr val="7595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A7E78-CD90-48D3-93BA-F5B9A458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062163"/>
            <a:ext cx="9829800" cy="2852737"/>
          </a:xfrm>
          <a:prstGeom prst="rect">
            <a:avLst/>
          </a:prstGeom>
        </p:spPr>
        <p:txBody>
          <a:bodyPr anchor="ctr"/>
          <a:lstStyle>
            <a:lvl1pPr marL="1438275" indent="-1352550">
              <a:defRPr sz="6000" b="1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6DE131-354A-4276-B3C2-99B3105C0579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527B300F-C6FD-4FE7-AAA1-2E62AE51A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8131" y="2690340"/>
            <a:ext cx="1477320" cy="1477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6" descr="logo-fsov">
            <a:extLst>
              <a:ext uri="{FF2B5EF4-FFF2-40B4-BE49-F238E27FC236}">
                <a16:creationId xmlns:a16="http://schemas.microsoft.com/office/drawing/2014/main" id="{C01F80B2-29B3-46FD-9525-FAF0D8A775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58" y="119857"/>
            <a:ext cx="1109662" cy="51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734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36E4B9-D135-4885-B0F9-87E6BE79F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216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4904574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75952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4574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F7553-2BA4-47FD-9B73-9988C61964D9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A36D716-0E8D-4F13-B1B0-C1A49D309D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  <p:sp>
        <p:nvSpPr>
          <p:cNvPr id="8" name="Graphique 8">
            <a:extLst>
              <a:ext uri="{FF2B5EF4-FFF2-40B4-BE49-F238E27FC236}">
                <a16:creationId xmlns:a16="http://schemas.microsoft.com/office/drawing/2014/main" id="{5B1B4021-75E7-48AC-8537-F9EE9A877D56}"/>
              </a:ext>
            </a:extLst>
          </p:cNvPr>
          <p:cNvSpPr/>
          <p:nvPr userDrawn="1"/>
        </p:nvSpPr>
        <p:spPr>
          <a:xfrm>
            <a:off x="5959267" y="365125"/>
            <a:ext cx="5900513" cy="5812361"/>
          </a:xfrm>
          <a:custGeom>
            <a:avLst/>
            <a:gdLst>
              <a:gd name="connsiteX0" fmla="*/ 375107 w 4347367"/>
              <a:gd name="connsiteY0" fmla="*/ 4351740 h 4351861"/>
              <a:gd name="connsiteX1" fmla="*/ 12 w 4347367"/>
              <a:gd name="connsiteY1" fmla="*/ 3976646 h 4351861"/>
              <a:gd name="connsiteX2" fmla="*/ 0 w 4347367"/>
              <a:gd name="connsiteY2" fmla="*/ 0 h 4351861"/>
              <a:gd name="connsiteX3" fmla="*/ 3972273 w 4347367"/>
              <a:gd name="connsiteY3" fmla="*/ 37 h 4351861"/>
              <a:gd name="connsiteX4" fmla="*/ 4347368 w 4347367"/>
              <a:gd name="connsiteY4" fmla="*/ 375131 h 4351861"/>
              <a:gd name="connsiteX5" fmla="*/ 4347294 w 4347367"/>
              <a:gd name="connsiteY5" fmla="*/ 4351862 h 4351861"/>
              <a:gd name="connsiteX6" fmla="*/ 375107 w 4347367"/>
              <a:gd name="connsiteY6" fmla="*/ 4351740 h 435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1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81912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75952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084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re de section">
    <p:bg>
      <p:bgPr>
        <a:solidFill>
          <a:srgbClr val="7595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A5DF60-4952-4968-85C1-447D039EF35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A6A1F0-FCF6-438D-A07D-C1988FD87C1A}"/>
              </a:ext>
            </a:extLst>
          </p:cNvPr>
          <p:cNvSpPr txBox="1"/>
          <p:nvPr userDrawn="1"/>
        </p:nvSpPr>
        <p:spPr>
          <a:xfrm>
            <a:off x="4016879" y="4371417"/>
            <a:ext cx="415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-150" dirty="0">
                <a:solidFill>
                  <a:schemeClr val="bg1"/>
                </a:solidFill>
                <a:latin typeface="Nunito" pitchFamily="2" charset="0"/>
              </a:rPr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A4CC643-6889-4312-9FE8-F3A022A5B8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405" y="3240157"/>
            <a:ext cx="1153190" cy="11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999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de section">
    <p:bg>
      <p:bgPr>
        <a:solidFill>
          <a:srgbClr val="0168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A7E78-CD90-48D3-93BA-F5B9A458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062163"/>
            <a:ext cx="9829800" cy="2852737"/>
          </a:xfrm>
          <a:prstGeom prst="rect">
            <a:avLst/>
          </a:prstGeom>
        </p:spPr>
        <p:txBody>
          <a:bodyPr anchor="ctr"/>
          <a:lstStyle>
            <a:lvl1pPr marL="1438275" indent="-1352550">
              <a:defRPr sz="6000" b="1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D572CE-B618-4FDA-9C29-8ED2F9C544B5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96D259BD-7737-46D4-A697-DF91368C9B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8131" y="2690340"/>
            <a:ext cx="1477320" cy="14773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379428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CE96BB-A812-45D5-B48B-79ABD7B8BE71}"/>
              </a:ext>
            </a:extLst>
          </p:cNvPr>
          <p:cNvSpPr/>
          <p:nvPr userDrawn="1"/>
        </p:nvSpPr>
        <p:spPr>
          <a:xfrm>
            <a:off x="842400" y="1042587"/>
            <a:ext cx="10497600" cy="5134376"/>
          </a:xfrm>
          <a:prstGeom prst="rect">
            <a:avLst/>
          </a:prstGeom>
          <a:noFill/>
          <a:ln>
            <a:solidFill>
              <a:srgbClr val="0168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65228778-2665-44E2-BF41-37774C04FE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035FF-A805-4D01-8B55-DB5D1C76E5A2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11CE1F2-672C-4321-9500-4DF9FB711F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856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36E4B9-D135-4885-B0F9-87E6BE79F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180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4904574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1683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4574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96F9-5F33-4948-AFCD-1715037A5F2E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40BBAA7-3EC2-48C7-8D80-8C5BCDAD04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  <p:sp>
        <p:nvSpPr>
          <p:cNvPr id="8" name="Graphique 8">
            <a:extLst>
              <a:ext uri="{FF2B5EF4-FFF2-40B4-BE49-F238E27FC236}">
                <a16:creationId xmlns:a16="http://schemas.microsoft.com/office/drawing/2014/main" id="{CAA5FBA6-2D3A-4E07-8B48-F68F2740F25D}"/>
              </a:ext>
            </a:extLst>
          </p:cNvPr>
          <p:cNvSpPr/>
          <p:nvPr userDrawn="1"/>
        </p:nvSpPr>
        <p:spPr>
          <a:xfrm>
            <a:off x="5959267" y="365125"/>
            <a:ext cx="5900513" cy="5812361"/>
          </a:xfrm>
          <a:custGeom>
            <a:avLst/>
            <a:gdLst>
              <a:gd name="connsiteX0" fmla="*/ 375107 w 4347367"/>
              <a:gd name="connsiteY0" fmla="*/ 4351740 h 4351861"/>
              <a:gd name="connsiteX1" fmla="*/ 12 w 4347367"/>
              <a:gd name="connsiteY1" fmla="*/ 3976646 h 4351861"/>
              <a:gd name="connsiteX2" fmla="*/ 0 w 4347367"/>
              <a:gd name="connsiteY2" fmla="*/ 0 h 4351861"/>
              <a:gd name="connsiteX3" fmla="*/ 3972273 w 4347367"/>
              <a:gd name="connsiteY3" fmla="*/ 37 h 4351861"/>
              <a:gd name="connsiteX4" fmla="*/ 4347368 w 4347367"/>
              <a:gd name="connsiteY4" fmla="*/ 375131 h 4351861"/>
              <a:gd name="connsiteX5" fmla="*/ 4347294 w 4347367"/>
              <a:gd name="connsiteY5" fmla="*/ 4351862 h 4351861"/>
              <a:gd name="connsiteX6" fmla="*/ 375107 w 4347367"/>
              <a:gd name="connsiteY6" fmla="*/ 4351740 h 435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1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32479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1683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26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36E4B9-D135-4885-B0F9-87E6BE79F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E728AFE-4991-484D-8F24-1D78E3653305}"/>
              </a:ext>
            </a:extLst>
          </p:cNvPr>
          <p:cNvSpPr/>
          <p:nvPr userDrawn="1"/>
        </p:nvSpPr>
        <p:spPr>
          <a:xfrm>
            <a:off x="842400" y="1042587"/>
            <a:ext cx="10497600" cy="5134376"/>
          </a:xfrm>
          <a:prstGeom prst="rect">
            <a:avLst/>
          </a:prstGeom>
          <a:noFill/>
          <a:ln>
            <a:solidFill>
              <a:srgbClr val="FAB6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>
                <a:latin typeface="Nunito" pitchFamily="2" charset="0"/>
              </a:defRPr>
            </a:lvl1pPr>
            <a:lvl2pPr>
              <a:defRPr>
                <a:latin typeface="Nunito" pitchFamily="2" charset="0"/>
              </a:defRPr>
            </a:lvl2pPr>
            <a:lvl3pPr>
              <a:defRPr>
                <a:latin typeface="Nunito" pitchFamily="2" charset="0"/>
              </a:defRPr>
            </a:lvl3pPr>
            <a:lvl4pPr>
              <a:defRPr>
                <a:latin typeface="Nunito" pitchFamily="2" charset="0"/>
              </a:defRPr>
            </a:lvl4pPr>
            <a:lvl5pPr>
              <a:defRPr>
                <a:latin typeface="Nunito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591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de section">
    <p:bg>
      <p:bgPr>
        <a:solidFill>
          <a:srgbClr val="0168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A5DF60-4952-4968-85C1-447D039EF35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A6A1F0-FCF6-438D-A07D-C1988FD87C1A}"/>
              </a:ext>
            </a:extLst>
          </p:cNvPr>
          <p:cNvSpPr txBox="1"/>
          <p:nvPr userDrawn="1"/>
        </p:nvSpPr>
        <p:spPr>
          <a:xfrm>
            <a:off x="4016879" y="4371417"/>
            <a:ext cx="415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-150" dirty="0">
                <a:solidFill>
                  <a:schemeClr val="bg1"/>
                </a:solidFill>
                <a:latin typeface="Nunito" pitchFamily="2" charset="0"/>
              </a:rPr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134C87C-7DEB-4FD7-9032-875F2E0BFF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405" y="3240157"/>
            <a:ext cx="1153190" cy="11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648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94B2207-96F2-40BD-B9DD-42E21B14E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4875" y="6356350"/>
            <a:ext cx="623888" cy="365125"/>
          </a:xfrm>
        </p:spPr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EE2EF026-8335-4E4A-B57C-8CDDDB27A1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00800" y="6315075"/>
            <a:ext cx="381000" cy="381000"/>
          </a:xfrm>
          <a:prstGeom prst="rect">
            <a:avLst/>
          </a:prstGeom>
        </p:spPr>
      </p:pic>
      <p:sp>
        <p:nvSpPr>
          <p:cNvPr id="51" name="Connecteur droit 50">
            <a:extLst>
              <a:ext uri="{FF2B5EF4-FFF2-40B4-BE49-F238E27FC236}">
                <a16:creationId xmlns:a16="http://schemas.microsoft.com/office/drawing/2014/main" id="{CECDDD96-4FAD-45BB-97AE-5369C8D49F0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1811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52" name="Connecteur droit 51">
            <a:extLst>
              <a:ext uri="{FF2B5EF4-FFF2-40B4-BE49-F238E27FC236}">
                <a16:creationId xmlns:a16="http://schemas.microsoft.com/office/drawing/2014/main" id="{A7D799D5-B309-47F6-9E53-E9BFFE13F19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2039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0452832-B063-4CAF-BB13-AB362C4753FA}"/>
              </a:ext>
            </a:extLst>
          </p:cNvPr>
          <p:cNvSpPr/>
          <p:nvPr userDrawn="1"/>
        </p:nvSpPr>
        <p:spPr bwMode="auto">
          <a:xfrm>
            <a:off x="11887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4" name="Connecteur droit 53">
            <a:extLst>
              <a:ext uri="{FF2B5EF4-FFF2-40B4-BE49-F238E27FC236}">
                <a16:creationId xmlns:a16="http://schemas.microsoft.com/office/drawing/2014/main" id="{6B634CFB-B239-4D24-9B8F-97760349B66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1963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5" name="Connecteur droit 54">
            <a:extLst>
              <a:ext uri="{FF2B5EF4-FFF2-40B4-BE49-F238E27FC236}">
                <a16:creationId xmlns:a16="http://schemas.microsoft.com/office/drawing/2014/main" id="{F8F7A8BA-81CF-4838-80E5-7F63C255A1A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2161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6" name="Titre 7">
            <a:extLst>
              <a:ext uri="{FF2B5EF4-FFF2-40B4-BE49-F238E27FC236}">
                <a16:creationId xmlns:a16="http://schemas.microsoft.com/office/drawing/2014/main" id="{074DE2D2-E5D7-4191-A746-EB8DC931C7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2778" y="1734663"/>
            <a:ext cx="6578044" cy="1894362"/>
          </a:xfrm>
        </p:spPr>
        <p:txBody>
          <a:bodyPr/>
          <a:lstStyle>
            <a:lvl1pPr algn="ctr">
              <a:defRPr b="1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57" name="Sous-titre 8">
            <a:extLst>
              <a:ext uri="{FF2B5EF4-FFF2-40B4-BE49-F238E27FC236}">
                <a16:creationId xmlns:a16="http://schemas.microsoft.com/office/drawing/2014/main" id="{96FAC14E-DEE6-49DA-AD1D-3E21E39D3F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95700" y="3892165"/>
            <a:ext cx="6172200" cy="1371600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9297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que 7">
            <a:extLst>
              <a:ext uri="{FF2B5EF4-FFF2-40B4-BE49-F238E27FC236}">
                <a16:creationId xmlns:a16="http://schemas.microsoft.com/office/drawing/2014/main" id="{D6723CC9-A7B4-4E86-BEB1-34A3AE0B7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960" y="38917"/>
            <a:ext cx="10768655" cy="69602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121" y="55616"/>
            <a:ext cx="10738500" cy="67932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121" y="1124869"/>
            <a:ext cx="10738500" cy="5224656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3481" y="6474061"/>
            <a:ext cx="2743200" cy="365125"/>
          </a:xfrm>
        </p:spPr>
        <p:txBody>
          <a:bodyPr/>
          <a:lstStyle/>
          <a:p>
            <a:r>
              <a:rPr lang="fr-FR" dirty="0"/>
              <a:t>17/05/2022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6702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0421" y="6446703"/>
            <a:ext cx="2743200" cy="365125"/>
          </a:xfrm>
        </p:spPr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505CD053-811B-4013-BB15-5CAA2BCAAE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450356"/>
            <a:ext cx="381000" cy="381000"/>
          </a:xfrm>
          <a:prstGeom prst="rect">
            <a:avLst/>
          </a:prstGeom>
        </p:spPr>
      </p:pic>
      <p:sp>
        <p:nvSpPr>
          <p:cNvPr id="21" name="Connecteur droit 20">
            <a:extLst>
              <a:ext uri="{FF2B5EF4-FFF2-40B4-BE49-F238E27FC236}">
                <a16:creationId xmlns:a16="http://schemas.microsoft.com/office/drawing/2014/main" id="{220AA2DC-3CDD-4553-AE6C-28C065A5496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1811000" y="0"/>
            <a:ext cx="0" cy="6857999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2" name="Connecteur droit 21">
            <a:extLst>
              <a:ext uri="{FF2B5EF4-FFF2-40B4-BE49-F238E27FC236}">
                <a16:creationId xmlns:a16="http://schemas.microsoft.com/office/drawing/2014/main" id="{786478A1-EA1B-4552-BB4A-FA2E2EA6B5C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2039600" y="0"/>
            <a:ext cx="0" cy="6857999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5C53AB-FD0D-4B95-A0F2-8D7D08CE0C47}"/>
              </a:ext>
            </a:extLst>
          </p:cNvPr>
          <p:cNvSpPr/>
          <p:nvPr userDrawn="1"/>
        </p:nvSpPr>
        <p:spPr bwMode="auto">
          <a:xfrm>
            <a:off x="11887200" y="0"/>
            <a:ext cx="304800" cy="6857999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Connecteur droit 23">
            <a:extLst>
              <a:ext uri="{FF2B5EF4-FFF2-40B4-BE49-F238E27FC236}">
                <a16:creationId xmlns:a16="http://schemas.microsoft.com/office/drawing/2014/main" id="{5D2031B3-8201-4D3A-8302-7D1F0CDD2DC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1963400" y="0"/>
            <a:ext cx="0" cy="6857999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5" name="Connecteur droit 24">
            <a:extLst>
              <a:ext uri="{FF2B5EF4-FFF2-40B4-BE49-F238E27FC236}">
                <a16:creationId xmlns:a16="http://schemas.microsoft.com/office/drawing/2014/main" id="{3AF2A714-18E7-4AEF-ABE2-5BAFFBCFDC0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2161838" y="0"/>
            <a:ext cx="0" cy="6857999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065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75449"/>
                </a:solidFill>
              </a:defRPr>
            </a:lvl1pPr>
          </a:lstStyle>
          <a:p>
            <a:fld id="{92A5DF60-4952-4968-85C1-447D039EF35B}" type="datetime1">
              <a:rPr lang="fr-FR" smtClean="0"/>
              <a:pPr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75449"/>
                </a:solidFill>
              </a:defRPr>
            </a:lvl1pPr>
          </a:lstStyle>
          <a:p>
            <a:endParaRPr lang="fr-FR">
              <a:solidFill>
                <a:srgbClr val="675449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75449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BAACBE01-DE02-4F37-9756-5D0FDF250C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57339" y="2908931"/>
            <a:ext cx="1477320" cy="147732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9A6A1F0-FCF6-438D-A07D-C1988FD87C1A}"/>
              </a:ext>
            </a:extLst>
          </p:cNvPr>
          <p:cNvSpPr txBox="1"/>
          <p:nvPr userDrawn="1"/>
        </p:nvSpPr>
        <p:spPr>
          <a:xfrm>
            <a:off x="4016879" y="4371417"/>
            <a:ext cx="415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-150" dirty="0">
                <a:solidFill>
                  <a:schemeClr val="accent2"/>
                </a:solidFill>
                <a:latin typeface="Nunito" pitchFamily="2" charset="0"/>
              </a:rPr>
              <a:t>merci</a:t>
            </a:r>
          </a:p>
        </p:txBody>
      </p:sp>
      <p:sp>
        <p:nvSpPr>
          <p:cNvPr id="10" name="Connecteur droit 9">
            <a:extLst>
              <a:ext uri="{FF2B5EF4-FFF2-40B4-BE49-F238E27FC236}">
                <a16:creationId xmlns:a16="http://schemas.microsoft.com/office/drawing/2014/main" id="{56083C20-6A7A-43ED-9A5A-C426E9F6FD3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1811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Connecteur droit 10">
            <a:extLst>
              <a:ext uri="{FF2B5EF4-FFF2-40B4-BE49-F238E27FC236}">
                <a16:creationId xmlns:a16="http://schemas.microsoft.com/office/drawing/2014/main" id="{622ADEFE-C796-44CF-B805-BF3736D37B3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2039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6A1D28-4F70-4933-98FC-05EFCAE58D49}"/>
              </a:ext>
            </a:extLst>
          </p:cNvPr>
          <p:cNvSpPr/>
          <p:nvPr userDrawn="1"/>
        </p:nvSpPr>
        <p:spPr bwMode="auto">
          <a:xfrm>
            <a:off x="11887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Connecteur droit 12">
            <a:extLst>
              <a:ext uri="{FF2B5EF4-FFF2-40B4-BE49-F238E27FC236}">
                <a16:creationId xmlns:a16="http://schemas.microsoft.com/office/drawing/2014/main" id="{58996ADF-0C85-49E8-BFE5-BE58F3220BC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1963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Connecteur droit 13">
            <a:extLst>
              <a:ext uri="{FF2B5EF4-FFF2-40B4-BE49-F238E27FC236}">
                <a16:creationId xmlns:a16="http://schemas.microsoft.com/office/drawing/2014/main" id="{3FBB597D-4C0E-46E6-92DB-6E75A77F5F3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2161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7CD69B2-6A9E-4D9D-8630-35606D514C26}"/>
              </a:ext>
            </a:extLst>
          </p:cNvPr>
          <p:cNvGrpSpPr/>
          <p:nvPr userDrawn="1"/>
        </p:nvGrpSpPr>
        <p:grpSpPr>
          <a:xfrm>
            <a:off x="10239750" y="129744"/>
            <a:ext cx="1373474" cy="1356972"/>
            <a:chOff x="11303540" y="438101"/>
            <a:chExt cx="641350" cy="641350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D0563124-A3A7-42DB-8F9C-A6BF1EB59634}"/>
                </a:ext>
              </a:extLst>
            </p:cNvPr>
            <p:cNvSpPr/>
            <p:nvPr userDrawn="1"/>
          </p:nvSpPr>
          <p:spPr bwMode="auto">
            <a:xfrm>
              <a:off x="11303540" y="438101"/>
              <a:ext cx="641350" cy="641350"/>
            </a:xfrm>
            <a:prstGeom prst="ellipse">
              <a:avLst/>
            </a:prstGeom>
            <a:ln w="285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18" name="Picture 6" descr="logo-fsov">
              <a:extLst>
                <a:ext uri="{FF2B5EF4-FFF2-40B4-BE49-F238E27FC236}">
                  <a16:creationId xmlns:a16="http://schemas.microsoft.com/office/drawing/2014/main" id="{AE7A4BB2-EE56-4CF9-A4E4-32C231C4B6E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24434">
              <a:off x="11341960" y="600746"/>
              <a:ext cx="588406" cy="275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E93D851-F65F-4AE7-9EE7-2A6626A47B31}"/>
              </a:ext>
            </a:extLst>
          </p:cNvPr>
          <p:cNvGrpSpPr/>
          <p:nvPr userDrawn="1"/>
        </p:nvGrpSpPr>
        <p:grpSpPr>
          <a:xfrm>
            <a:off x="11150371" y="1503697"/>
            <a:ext cx="684366" cy="672826"/>
            <a:chOff x="11663902" y="1157239"/>
            <a:chExt cx="274638" cy="274637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473A5189-ECE3-4C93-9625-7B8E24338774}"/>
                </a:ext>
              </a:extLst>
            </p:cNvPr>
            <p:cNvSpPr/>
            <p:nvPr userDrawn="1"/>
          </p:nvSpPr>
          <p:spPr bwMode="auto">
            <a:xfrm>
              <a:off x="11663902" y="1157239"/>
              <a:ext cx="274638" cy="274637"/>
            </a:xfrm>
            <a:prstGeom prst="ellipse">
              <a:avLst/>
            </a:prstGeom>
            <a:ln w="127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21" name="Picture 6" descr="logo-fsov">
              <a:extLst>
                <a:ext uri="{FF2B5EF4-FFF2-40B4-BE49-F238E27FC236}">
                  <a16:creationId xmlns:a16="http://schemas.microsoft.com/office/drawing/2014/main" id="{DC6873A3-DB9F-4466-9872-C9F8C7797D8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54853">
              <a:off x="11673137" y="1233523"/>
              <a:ext cx="260932" cy="122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7D1D7838-7EE5-4561-B6CE-23CB6B33ED9F}"/>
              </a:ext>
            </a:extLst>
          </p:cNvPr>
          <p:cNvGrpSpPr/>
          <p:nvPr userDrawn="1"/>
        </p:nvGrpSpPr>
        <p:grpSpPr>
          <a:xfrm>
            <a:off x="11735461" y="1110435"/>
            <a:ext cx="342900" cy="376281"/>
            <a:chOff x="11849100" y="1400397"/>
            <a:chExt cx="136525" cy="138112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A3B8257F-FE65-402B-A5A8-79DED7109C99}"/>
                </a:ext>
              </a:extLst>
            </p:cNvPr>
            <p:cNvSpPr/>
            <p:nvPr userDrawn="1"/>
          </p:nvSpPr>
          <p:spPr bwMode="auto">
            <a:xfrm>
              <a:off x="11849100" y="1400397"/>
              <a:ext cx="136525" cy="138112"/>
            </a:xfrm>
            <a:prstGeom prst="ellipse">
              <a:avLst/>
            </a:prstGeom>
            <a:ln w="127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22" name="Picture 6" descr="logo-fsov">
              <a:extLst>
                <a:ext uri="{FF2B5EF4-FFF2-40B4-BE49-F238E27FC236}">
                  <a16:creationId xmlns:a16="http://schemas.microsoft.com/office/drawing/2014/main" id="{95A3F021-DB60-40CA-B841-B4B77C0146D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58131" y="1436894"/>
              <a:ext cx="115286" cy="5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Graphique 23">
            <a:extLst>
              <a:ext uri="{FF2B5EF4-FFF2-40B4-BE49-F238E27FC236}">
                <a16:creationId xmlns:a16="http://schemas.microsoft.com/office/drawing/2014/main" id="{813D9E86-008D-41D6-A2AA-2EF883C7EA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15094" y="2775303"/>
            <a:ext cx="1561810" cy="156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24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36E4B9-D135-4885-B0F9-87E6BE79F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>
                <a:latin typeface="Nunito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37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4904574" cy="1325563"/>
          </a:xfrm>
          <a:prstGeom prst="rect">
            <a:avLst/>
          </a:prstGeom>
        </p:spPr>
        <p:txBody>
          <a:bodyPr/>
          <a:lstStyle>
            <a:lvl1pPr>
              <a:defRPr sz="4000" spc="-150">
                <a:solidFill>
                  <a:srgbClr val="FAB615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4574" cy="4351338"/>
          </a:xfrm>
          <a:prstGeom prst="rect">
            <a:avLst/>
          </a:prstGeom>
        </p:spPr>
        <p:txBody>
          <a:bodyPr/>
          <a:lstStyle>
            <a:lvl1pPr>
              <a:defRPr sz="2600">
                <a:latin typeface="Nunito" pitchFamily="2" charset="0"/>
              </a:defRPr>
            </a:lvl1pPr>
            <a:lvl2pPr>
              <a:defRPr>
                <a:latin typeface="Nunito" pitchFamily="2" charset="0"/>
              </a:defRPr>
            </a:lvl2pPr>
            <a:lvl3pPr>
              <a:defRPr>
                <a:latin typeface="Nunito" pitchFamily="2" charset="0"/>
              </a:defRPr>
            </a:lvl3pPr>
            <a:lvl4pPr>
              <a:defRPr>
                <a:latin typeface="Nunito" pitchFamily="2" charset="0"/>
              </a:defRPr>
            </a:lvl4pPr>
            <a:lvl5pPr>
              <a:defRPr>
                <a:latin typeface="Nunito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9F57A-77E7-460A-819F-58565E9586A3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F086F2D0-449E-4600-B203-E3D3C0A0E9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  <p:sp>
        <p:nvSpPr>
          <p:cNvPr id="8" name="Graphique 8">
            <a:extLst>
              <a:ext uri="{FF2B5EF4-FFF2-40B4-BE49-F238E27FC236}">
                <a16:creationId xmlns:a16="http://schemas.microsoft.com/office/drawing/2014/main" id="{FB129E05-F115-4F27-898D-69ED02D53C61}"/>
              </a:ext>
            </a:extLst>
          </p:cNvPr>
          <p:cNvSpPr/>
          <p:nvPr userDrawn="1"/>
        </p:nvSpPr>
        <p:spPr>
          <a:xfrm>
            <a:off x="5959267" y="365125"/>
            <a:ext cx="5900513" cy="5812361"/>
          </a:xfrm>
          <a:custGeom>
            <a:avLst/>
            <a:gdLst>
              <a:gd name="connsiteX0" fmla="*/ 375107 w 4347367"/>
              <a:gd name="connsiteY0" fmla="*/ 4351740 h 4351861"/>
              <a:gd name="connsiteX1" fmla="*/ 12 w 4347367"/>
              <a:gd name="connsiteY1" fmla="*/ 3976646 h 4351861"/>
              <a:gd name="connsiteX2" fmla="*/ 0 w 4347367"/>
              <a:gd name="connsiteY2" fmla="*/ 0 h 4351861"/>
              <a:gd name="connsiteX3" fmla="*/ 3972273 w 4347367"/>
              <a:gd name="connsiteY3" fmla="*/ 37 h 4351861"/>
              <a:gd name="connsiteX4" fmla="*/ 4347368 w 4347367"/>
              <a:gd name="connsiteY4" fmla="*/ 375131 h 4351861"/>
              <a:gd name="connsiteX5" fmla="*/ 4347294 w 4347367"/>
              <a:gd name="connsiteY5" fmla="*/ 4351862 h 4351861"/>
              <a:gd name="connsiteX6" fmla="*/ 375107 w 4347367"/>
              <a:gd name="connsiteY6" fmla="*/ 4351740 h 435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1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0886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spc="-150">
                <a:solidFill>
                  <a:srgbClr val="FAB615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>
                <a:latin typeface="Nunito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9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re de section">
    <p:bg>
      <p:bgPr>
        <a:solidFill>
          <a:srgbClr val="FAB6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6EA92CD-6A46-4B1D-BCE8-46EEC0F99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405" y="3240157"/>
            <a:ext cx="1153190" cy="1146094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A5DF60-4952-4968-85C1-447D039EF35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A6A1F0-FCF6-438D-A07D-C1988FD87C1A}"/>
              </a:ext>
            </a:extLst>
          </p:cNvPr>
          <p:cNvSpPr txBox="1"/>
          <p:nvPr userDrawn="1"/>
        </p:nvSpPr>
        <p:spPr>
          <a:xfrm>
            <a:off x="4016879" y="4371417"/>
            <a:ext cx="415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-150" dirty="0">
                <a:solidFill>
                  <a:schemeClr val="bg1"/>
                </a:solidFill>
                <a:latin typeface="Nunito" pitchFamily="2" charset="0"/>
              </a:rPr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1755153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160F208-0701-49C8-A179-E6CDA4F4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026" y="365125"/>
            <a:ext cx="104307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6C8928-098C-4A1B-BAFD-57E998504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026" y="1825625"/>
            <a:ext cx="104307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C74C22-78CE-4B57-A9A3-76C6817217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645043"/>
                </a:solidFill>
                <a:latin typeface="Nunito" pitchFamily="2" charset="0"/>
              </a:defRPr>
            </a:lvl1pPr>
          </a:lstStyle>
          <a:p>
            <a:fld id="{19C6D445-D440-4878-BB6B-50F1F102D09E}" type="datetime1">
              <a:rPr lang="fr-FR" smtClean="0"/>
              <a:pPr/>
              <a:t>25/03/2026</a:t>
            </a:fld>
            <a:endParaRPr lang="fr-FR" dirty="0">
              <a:latin typeface="Nunito" pitchFamily="2" charset="0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025FB8-30B3-4204-BBF7-24836A98E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645043"/>
                </a:solidFill>
                <a:latin typeface="Nunito" panose="020B0604020202020204" charset="0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09B0D4-2634-4F15-9EF5-E41D2E1F5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45043"/>
                </a:solidFill>
                <a:latin typeface="Nunito" pitchFamily="2" charset="0"/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 dirty="0"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21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85" r:id="rId3"/>
    <p:sldLayoutId id="2147483651" r:id="rId4"/>
    <p:sldLayoutId id="2147483650" r:id="rId5"/>
    <p:sldLayoutId id="2147483686" r:id="rId6"/>
    <p:sldLayoutId id="2147483678" r:id="rId7"/>
    <p:sldLayoutId id="2147483687" r:id="rId8"/>
    <p:sldLayoutId id="2147483709" r:id="rId9"/>
    <p:sldLayoutId id="2147483656" r:id="rId10"/>
    <p:sldLayoutId id="2147483665" r:id="rId11"/>
    <p:sldLayoutId id="2147483688" r:id="rId12"/>
    <p:sldLayoutId id="2147483677" r:id="rId13"/>
    <p:sldLayoutId id="2147483695" r:id="rId14"/>
    <p:sldLayoutId id="2147483708" r:id="rId15"/>
    <p:sldLayoutId id="2147483657" r:id="rId16"/>
    <p:sldLayoutId id="2147483666" r:id="rId17"/>
    <p:sldLayoutId id="2147483689" r:id="rId18"/>
    <p:sldLayoutId id="2147483676" r:id="rId19"/>
    <p:sldLayoutId id="2147483696" r:id="rId20"/>
    <p:sldLayoutId id="2147483707" r:id="rId21"/>
    <p:sldLayoutId id="2147483658" r:id="rId22"/>
    <p:sldLayoutId id="2147483667" r:id="rId23"/>
    <p:sldLayoutId id="2147483690" r:id="rId24"/>
    <p:sldLayoutId id="2147483675" r:id="rId25"/>
    <p:sldLayoutId id="2147483697" r:id="rId26"/>
    <p:sldLayoutId id="2147483706" r:id="rId27"/>
    <p:sldLayoutId id="2147483659" r:id="rId28"/>
    <p:sldLayoutId id="2147483668" r:id="rId29"/>
    <p:sldLayoutId id="2147483691" r:id="rId30"/>
    <p:sldLayoutId id="2147483674" r:id="rId31"/>
    <p:sldLayoutId id="2147483698" r:id="rId32"/>
    <p:sldLayoutId id="2147483705" r:id="rId33"/>
    <p:sldLayoutId id="2147483660" r:id="rId34"/>
    <p:sldLayoutId id="2147483669" r:id="rId35"/>
    <p:sldLayoutId id="2147483693" r:id="rId36"/>
    <p:sldLayoutId id="2147483673" r:id="rId37"/>
    <p:sldLayoutId id="2147483699" r:id="rId38"/>
    <p:sldLayoutId id="2147483704" r:id="rId39"/>
    <p:sldLayoutId id="2147483661" r:id="rId40"/>
    <p:sldLayoutId id="2147483692" r:id="rId41"/>
    <p:sldLayoutId id="2147483672" r:id="rId42"/>
    <p:sldLayoutId id="2147483700" r:id="rId43"/>
    <p:sldLayoutId id="2147483703" r:id="rId44"/>
    <p:sldLayoutId id="2147483662" r:id="rId45"/>
    <p:sldLayoutId id="2147483671" r:id="rId46"/>
    <p:sldLayoutId id="2147483694" r:id="rId47"/>
    <p:sldLayoutId id="2147483664" r:id="rId48"/>
    <p:sldLayoutId id="2147483701" r:id="rId49"/>
    <p:sldLayoutId id="2147483702" r:id="rId50"/>
    <p:sldLayoutId id="2147483655" r:id="rId51"/>
    <p:sldLayoutId id="2147483670" r:id="rId52"/>
    <p:sldLayoutId id="2147483710" r:id="rId5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150">
          <a:solidFill>
            <a:srgbClr val="645043"/>
          </a:solidFill>
          <a:latin typeface="Nunito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rgbClr val="645043"/>
          </a:solidFill>
          <a:latin typeface="Nunito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645043"/>
          </a:solidFill>
          <a:latin typeface="Nunito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45043"/>
          </a:solidFill>
          <a:latin typeface="Nunito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45043"/>
          </a:solidFill>
          <a:latin typeface="Nunito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45043"/>
          </a:solidFill>
          <a:latin typeface="Nunit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9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2.pn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50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9.png"/><Relationship Id="rId4" Type="http://schemas.openxmlformats.org/officeDocument/2006/relationships/image" Target="cid:FDC08927-E16A-4A41-A1D8-6567D43FB0C7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5B7DD8-4C07-4328-939E-AAC4B72DEC6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485900" y="6347804"/>
            <a:ext cx="2743200" cy="365125"/>
          </a:xfrm>
        </p:spPr>
        <p:txBody>
          <a:bodyPr/>
          <a:lstStyle/>
          <a:p>
            <a:r>
              <a:rPr lang="fr-FR" dirty="0"/>
              <a:t>24/03/2026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A6E021-408E-4C9D-B2E0-CA1BC67A5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1</a:t>
            </a:fld>
            <a:endParaRPr lang="fr-FR"/>
          </a:p>
        </p:txBody>
      </p:sp>
      <p:sp>
        <p:nvSpPr>
          <p:cNvPr id="6" name="Titre 7">
            <a:extLst>
              <a:ext uri="{FF2B5EF4-FFF2-40B4-BE49-F238E27FC236}">
                <a16:creationId xmlns:a16="http://schemas.microsoft.com/office/drawing/2014/main" id="{B55C667C-93AF-45F4-9616-3623955440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2778" y="1382486"/>
            <a:ext cx="7773936" cy="2656761"/>
          </a:xfrm>
        </p:spPr>
        <p:txBody>
          <a:bodyPr/>
          <a:lstStyle>
            <a:lvl1pPr algn="ctr">
              <a:defRPr b="1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MYCOBLE</a:t>
            </a:r>
            <a:br>
              <a:rPr lang="fr-FR" dirty="0"/>
            </a:br>
            <a:r>
              <a:rPr lang="fr-FR" dirty="0"/>
              <a:t>Variabilité génétique du blé tendre pour les réponses aux champignons </a:t>
            </a:r>
            <a:r>
              <a:rPr lang="fr-FR" dirty="0" err="1"/>
              <a:t>mycorhiziens</a:t>
            </a:r>
            <a:r>
              <a:rPr lang="fr-FR" dirty="0"/>
              <a:t> à arbuscules</a:t>
            </a:r>
          </a:p>
        </p:txBody>
      </p:sp>
      <p:sp>
        <p:nvSpPr>
          <p:cNvPr id="7" name="Sous-titre 8">
            <a:extLst>
              <a:ext uri="{FF2B5EF4-FFF2-40B4-BE49-F238E27FC236}">
                <a16:creationId xmlns:a16="http://schemas.microsoft.com/office/drawing/2014/main" id="{EA2043CF-BF76-4F7E-832E-B7DF6429E0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09357" y="4332531"/>
            <a:ext cx="6172200" cy="1371600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dirty="0"/>
              <a:t>Benoit LEFEBVRE</a:t>
            </a:r>
            <a:endParaRPr lang="en-US" dirty="0"/>
          </a:p>
        </p:txBody>
      </p:sp>
      <p:pic>
        <p:nvPicPr>
          <p:cNvPr id="9" name="Picture 6" descr="logo-fsov">
            <a:extLst>
              <a:ext uri="{FF2B5EF4-FFF2-40B4-BE49-F238E27FC236}">
                <a16:creationId xmlns:a16="http://schemas.microsoft.com/office/drawing/2014/main" id="{70A69B26-A5B0-46D0-8B87-9E13DE210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42" y="248324"/>
            <a:ext cx="1459421" cy="67714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41" y="2437110"/>
            <a:ext cx="1311988" cy="130991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67" y="4133047"/>
            <a:ext cx="1916536" cy="85247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81" b="-1430"/>
          <a:stretch/>
        </p:blipFill>
        <p:spPr>
          <a:xfrm>
            <a:off x="443387" y="5442627"/>
            <a:ext cx="2085026" cy="62693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9" y="1626018"/>
            <a:ext cx="1614182" cy="4250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857878" y="5022149"/>
            <a:ext cx="7408836" cy="681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200" b="1" dirty="0">
                <a:latin typeface="Nunito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Audrey L’HERITIER, </a:t>
            </a:r>
            <a:r>
              <a:rPr lang="fr-FR" sz="1200" b="1" dirty="0" err="1">
                <a:latin typeface="Nunito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Laurena</a:t>
            </a:r>
            <a:r>
              <a:rPr lang="fr-FR" sz="1200" b="1" dirty="0">
                <a:latin typeface="Nunito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MEDIONI, Virginie GASCIOLLI, Fabrice DEVOILLES, </a:t>
            </a:r>
            <a:r>
              <a:rPr lang="fr-FR" sz="1200" b="1" dirty="0" err="1">
                <a:latin typeface="Nunito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Nemo</a:t>
            </a:r>
            <a:r>
              <a:rPr lang="fr-FR" sz="1200" b="1" dirty="0">
                <a:latin typeface="Nunito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PEETERS, Richard BLANC, Florence</a:t>
            </a:r>
            <a:r>
              <a:rPr lang="fr-FR" sz="1200" dirty="0">
                <a:latin typeface="Nunito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200" b="1" dirty="0">
                <a:latin typeface="Nunito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CAMBON, Cyrille SAINTENAC, Camille WABINSKI-DAUCHY,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200" b="1" dirty="0">
                <a:latin typeface="Nunito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Romain DELEMME, Richard SUMMERS, Philippe DUFOUR</a:t>
            </a:r>
            <a:endParaRPr lang="fr-FR" sz="1200" dirty="0">
              <a:effectLst/>
              <a:latin typeface="Nunito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542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sz="3000" dirty="0">
                <a:ea typeface="Times New Roman" panose="02020603050405020304" pitchFamily="18" charset="0"/>
              </a:rPr>
              <a:t>WP2: </a:t>
            </a:r>
            <a:r>
              <a:rPr lang="fr-FR" sz="3000" dirty="0"/>
              <a:t>Réponses de croissance et de stimulation de défense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10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9282184" y="747921"/>
            <a:ext cx="2387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u="sng" dirty="0">
                <a:latin typeface="Nunito" panose="020B0604020202020204" charset="0"/>
              </a:rPr>
              <a:t>conditions contrôlées</a:t>
            </a:r>
            <a:endParaRPr lang="fr-FR" dirty="0">
              <a:latin typeface="Nunito" panose="020B060402020202020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18576" y="1178459"/>
            <a:ext cx="242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49" y="1821131"/>
            <a:ext cx="11641360" cy="43527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282" y="1672683"/>
            <a:ext cx="2377868" cy="23268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675121" y="799758"/>
            <a:ext cx="7403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Nunito" panose="020B0604020202020204" charset="0"/>
                <a:sym typeface="Wingdings" panose="05000000000000000000" pitchFamily="2" charset="2"/>
              </a:rPr>
              <a:t></a:t>
            </a:r>
            <a:r>
              <a:rPr lang="fr-FR" sz="2000" dirty="0">
                <a:latin typeface="Nunito" panose="020B0604020202020204" charset="0"/>
              </a:rPr>
              <a:t> Identification de variétés avec une stimulation de résistance à la </a:t>
            </a:r>
            <a:r>
              <a:rPr lang="fr-FR" sz="2000" dirty="0" err="1">
                <a:latin typeface="Nunito" panose="020B0604020202020204" charset="0"/>
              </a:rPr>
              <a:t>septoriose</a:t>
            </a:r>
            <a:r>
              <a:rPr lang="fr-FR" sz="2000" dirty="0">
                <a:latin typeface="Nunito" panose="020B0604020202020204" charset="0"/>
              </a:rPr>
              <a:t> par </a:t>
            </a:r>
            <a:r>
              <a:rPr lang="fr-FR" sz="2000" i="1" dirty="0">
                <a:latin typeface="Nunito" panose="020B0604020202020204" charset="0"/>
              </a:rPr>
              <a:t>R. </a:t>
            </a:r>
            <a:r>
              <a:rPr lang="fr-FR" sz="2000" i="1" dirty="0" err="1">
                <a:latin typeface="Nunito" panose="020B0604020202020204" charset="0"/>
              </a:rPr>
              <a:t>irregularis</a:t>
            </a:r>
            <a:endParaRPr lang="fr-FR" sz="2000" dirty="0">
              <a:latin typeface="Nuni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78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sz="3000" dirty="0">
                <a:ea typeface="Times New Roman" panose="02020603050405020304" pitchFamily="18" charset="0"/>
              </a:rPr>
              <a:t>WP2: </a:t>
            </a:r>
            <a:r>
              <a:rPr lang="fr-FR" sz="3000" dirty="0"/>
              <a:t>Réponses de croissance et de stimulation de défense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11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718576" y="1178459"/>
            <a:ext cx="242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 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/>
          <a:srcRect t="1862" b="756"/>
          <a:stretch/>
        </p:blipFill>
        <p:spPr>
          <a:xfrm>
            <a:off x="85494" y="1821370"/>
            <a:ext cx="11600370" cy="431194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8060" y="1672683"/>
            <a:ext cx="2377868" cy="23268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78060" y="3999571"/>
            <a:ext cx="2377868" cy="23268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7207332" y="1672683"/>
            <a:ext cx="2377868" cy="23268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9282184" y="747921"/>
            <a:ext cx="2387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u="sng" dirty="0">
                <a:latin typeface="Nunito" panose="020B0604020202020204" charset="0"/>
              </a:rPr>
              <a:t>conditions contrôlées</a:t>
            </a:r>
            <a:endParaRPr lang="fr-FR" dirty="0">
              <a:latin typeface="Nuni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32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sz="3000" dirty="0">
                <a:ea typeface="Times New Roman" panose="02020603050405020304" pitchFamily="18" charset="0"/>
              </a:rPr>
              <a:t>WP2: </a:t>
            </a:r>
            <a:r>
              <a:rPr lang="fr-FR" sz="3000" dirty="0"/>
              <a:t>Réponses de croissance et de stimulation de défense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12</a:t>
            </a:fld>
            <a:endParaRPr lang="fr-FR"/>
          </a:p>
        </p:txBody>
      </p:sp>
      <p:grpSp>
        <p:nvGrpSpPr>
          <p:cNvPr id="15" name="Groupe 14"/>
          <p:cNvGrpSpPr/>
          <p:nvPr/>
        </p:nvGrpSpPr>
        <p:grpSpPr>
          <a:xfrm>
            <a:off x="2612574" y="2165561"/>
            <a:ext cx="6057847" cy="3232834"/>
            <a:chOff x="65584" y="1915239"/>
            <a:chExt cx="6057847" cy="3232834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25" b="5001"/>
            <a:stretch/>
          </p:blipFill>
          <p:spPr>
            <a:xfrm>
              <a:off x="599507" y="1965961"/>
              <a:ext cx="5523924" cy="3182112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 rot="16200000">
              <a:off x="-898466" y="2879289"/>
              <a:ext cx="2666764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/>
                <a:t>Colonisation CMA</a:t>
              </a:r>
            </a:p>
            <a:p>
              <a:pPr algn="ctr"/>
              <a:r>
                <a:rPr lang="fr-FR" sz="1400" dirty="0"/>
                <a:t>microscopie / </a:t>
              </a:r>
              <a:r>
                <a:rPr lang="fr-FR" sz="1400" b="1" dirty="0"/>
                <a:t>toutes structures</a:t>
              </a:r>
              <a:endParaRPr lang="fr-FR" sz="1400" dirty="0"/>
            </a:p>
            <a:p>
              <a:pPr algn="ctr"/>
              <a:r>
                <a:rPr lang="fr-FR" sz="1400" dirty="0"/>
                <a:t>(% longueur du système racinaire) 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6851261" y="2356496"/>
            <a:ext cx="237600" cy="23268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7347323" y="2356496"/>
            <a:ext cx="237600" cy="23268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9282184" y="747921"/>
            <a:ext cx="2387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u="sng" dirty="0">
                <a:latin typeface="Nunito" panose="020B0604020202020204" charset="0"/>
              </a:rPr>
              <a:t>conditions contrôlées</a:t>
            </a:r>
            <a:endParaRPr lang="fr-FR" dirty="0">
              <a:latin typeface="Nuni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08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sz="3000" dirty="0"/>
              <a:t>WP3: Effet de la fertilisation et de l’inoculation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13</a:t>
            </a:fld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675121" y="1773178"/>
            <a:ext cx="400141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Nunito" panose="020B0604020202020204" charset="0"/>
              </a:rPr>
              <a:t>Dose standard ou -80 kg / ha d’azote</a:t>
            </a:r>
          </a:p>
          <a:p>
            <a:r>
              <a:rPr lang="fr-FR" dirty="0">
                <a:latin typeface="Nunito" panose="020B0604020202020204" charset="0"/>
                <a:ea typeface="Times New Roman" panose="02020603050405020304" pitchFamily="18" charset="0"/>
              </a:rPr>
              <a:t>+/- inoculation </a:t>
            </a:r>
            <a:r>
              <a:rPr lang="fr-FR" i="1" dirty="0">
                <a:latin typeface="Nunito" panose="020B0604020202020204" charset="0"/>
                <a:ea typeface="Times New Roman" panose="02020603050405020304" pitchFamily="18" charset="0"/>
              </a:rPr>
              <a:t>R. </a:t>
            </a:r>
            <a:r>
              <a:rPr lang="fr-FR" i="1" dirty="0" err="1">
                <a:latin typeface="Nunito" panose="020B0604020202020204" charset="0"/>
                <a:ea typeface="Times New Roman" panose="02020603050405020304" pitchFamily="18" charset="0"/>
              </a:rPr>
              <a:t>irregularis</a:t>
            </a:r>
            <a:endParaRPr lang="fr-FR" dirty="0">
              <a:latin typeface="Nunito" panose="020B0604020202020204" charset="0"/>
              <a:ea typeface="Times New Roman" panose="02020603050405020304" pitchFamily="18" charset="0"/>
            </a:endParaRPr>
          </a:p>
          <a:p>
            <a:r>
              <a:rPr lang="fr-FR" dirty="0">
                <a:latin typeface="Nunito" panose="020B0604020202020204" charset="0"/>
                <a:ea typeface="Times New Roman" panose="02020603050405020304" pitchFamily="18" charset="0"/>
              </a:rPr>
              <a:t>2 répétitions / condition</a:t>
            </a:r>
          </a:p>
          <a:p>
            <a:r>
              <a:rPr lang="fr-FR" dirty="0">
                <a:latin typeface="Nunito" panose="020B0604020202020204" charset="0"/>
                <a:ea typeface="Times New Roman" panose="02020603050405020304" pitchFamily="18" charset="0"/>
              </a:rPr>
              <a:t>6 sites (1 abandonné)</a:t>
            </a:r>
          </a:p>
          <a:p>
            <a:endParaRPr lang="fr-FR" dirty="0">
              <a:latin typeface="Nunito" panose="020B0604020202020204" charset="0"/>
            </a:endParaRPr>
          </a:p>
          <a:p>
            <a:endParaRPr lang="fr-FR" dirty="0">
              <a:latin typeface="Nunito" panose="020B060402020202020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95132" y="1994543"/>
            <a:ext cx="497123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Nunito" panose="020B0604020202020204" charset="0"/>
              </a:rPr>
              <a:t>Inoculum </a:t>
            </a:r>
            <a:r>
              <a:rPr lang="fr-FR" i="1" dirty="0">
                <a:latin typeface="Nunito" panose="020B0604020202020204" charset="0"/>
              </a:rPr>
              <a:t>R. </a:t>
            </a:r>
            <a:r>
              <a:rPr lang="fr-FR" i="1" dirty="0" err="1">
                <a:latin typeface="Nunito" panose="020B0604020202020204" charset="0"/>
              </a:rPr>
              <a:t>irregularis</a:t>
            </a:r>
            <a:endParaRPr lang="fr-FR" i="1" dirty="0">
              <a:latin typeface="Nunito" panose="020B0604020202020204" charset="0"/>
            </a:endParaRPr>
          </a:p>
          <a:p>
            <a:r>
              <a:rPr lang="fr-FR" i="1" dirty="0" err="1">
                <a:latin typeface="Nunito" panose="020B0604020202020204" charset="0"/>
              </a:rPr>
              <a:t>InoQ</a:t>
            </a:r>
            <a:r>
              <a:rPr lang="fr-FR" i="1" dirty="0">
                <a:latin typeface="Nunito" panose="020B0604020202020204" charset="0"/>
              </a:rPr>
              <a:t>  (Allemagne)</a:t>
            </a:r>
          </a:p>
          <a:p>
            <a:r>
              <a:rPr lang="fr-FR" dirty="0">
                <a:latin typeface="Nunito" panose="020B0604020202020204" charset="0"/>
              </a:rPr>
              <a:t>Granulés ajoutés avec le grains dans le semoir</a:t>
            </a:r>
          </a:p>
          <a:p>
            <a:r>
              <a:rPr lang="fr-FR" dirty="0">
                <a:latin typeface="Nunito" panose="020B0604020202020204" charset="0"/>
              </a:rPr>
              <a:t>Dose recommandée 30 kg/ha</a:t>
            </a:r>
          </a:p>
        </p:txBody>
      </p:sp>
      <p:graphicFrame>
        <p:nvGraphicFramePr>
          <p:cNvPr id="26" name="Graphique 25"/>
          <p:cNvGraphicFramePr/>
          <p:nvPr>
            <p:extLst>
              <p:ext uri="{D42A27DB-BD31-4B8C-83A1-F6EECF244321}">
                <p14:modId xmlns:p14="http://schemas.microsoft.com/office/powerpoint/2010/main" val="3929251596"/>
              </p:ext>
            </p:extLst>
          </p:nvPr>
        </p:nvGraphicFramePr>
        <p:xfrm>
          <a:off x="6377141" y="3645929"/>
          <a:ext cx="3043379" cy="2028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" name="Rectangle 26"/>
          <p:cNvSpPr/>
          <p:nvPr/>
        </p:nvSpPr>
        <p:spPr>
          <a:xfrm rot="16200000">
            <a:off x="4643649" y="4399974"/>
            <a:ext cx="293342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Nunito" panose="020B0604020202020204" charset="0"/>
              </a:rPr>
              <a:t>Colonisation CMA - microscopie (% longueur du système racinaire) 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675121" y="799758"/>
            <a:ext cx="10044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Nunito" panose="020B0604020202020204" charset="0"/>
                <a:sym typeface="Wingdings" panose="05000000000000000000" pitchFamily="2" charset="2"/>
              </a:rPr>
              <a:t></a:t>
            </a:r>
            <a:r>
              <a:rPr lang="fr-FR" sz="2000" dirty="0">
                <a:latin typeface="Nunito" panose="020B0604020202020204" charset="0"/>
              </a:rPr>
              <a:t> Identification des variétés avec les plus fortes réponses </a:t>
            </a:r>
            <a:r>
              <a:rPr lang="fr-FR" sz="2000" dirty="0" err="1">
                <a:latin typeface="Nunito" panose="020B0604020202020204" charset="0"/>
              </a:rPr>
              <a:t>mycorhiziennes</a:t>
            </a:r>
            <a:r>
              <a:rPr lang="fr-FR" sz="2000" dirty="0">
                <a:latin typeface="Nunito" panose="020B0604020202020204" charset="0"/>
              </a:rPr>
              <a:t> au champ</a:t>
            </a:r>
          </a:p>
        </p:txBody>
      </p:sp>
    </p:spTree>
    <p:extLst>
      <p:ext uri="{BB962C8B-B14F-4D97-AF65-F5344CB8AC3E}">
        <p14:creationId xmlns:p14="http://schemas.microsoft.com/office/powerpoint/2010/main" val="306097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Graphic spid="26" grpId="0">
        <p:bldAsOne/>
      </p:bldGraphic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sz="3000" dirty="0"/>
              <a:t>WP3: Effet de la fertilisation et de l’inoculation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>
                <a:latin typeface="Nunito" panose="020B0604020202020204" charset="0"/>
              </a:rPr>
              <a:t>14</a:t>
            </a:fld>
            <a:endParaRPr lang="fr-FR">
              <a:latin typeface="Nunito" panose="020B0604020202020204" charset="0"/>
            </a:endParaRPr>
          </a:p>
        </p:txBody>
      </p:sp>
      <p:pic>
        <p:nvPicPr>
          <p:cNvPr id="8" name="Imag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44" y="1714972"/>
            <a:ext cx="3640643" cy="40356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211260" y="4885564"/>
            <a:ext cx="16514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1400" dirty="0" err="1">
                <a:latin typeface="Nunito" panose="020B0604020202020204" charset="0"/>
                <a:ea typeface="Times New Roman" panose="02020603050405020304" pitchFamily="18" charset="0"/>
              </a:rPr>
              <a:t>Auzville-Tolosane</a:t>
            </a:r>
            <a:endParaRPr lang="fr-FR" sz="1400" dirty="0">
              <a:latin typeface="Nunito" panose="020B0604020202020204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74698" y="4071235"/>
            <a:ext cx="16353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latin typeface="Nunito" panose="020B0604020202020204" charset="0"/>
                <a:ea typeface="Times New Roman" panose="02020603050405020304" pitchFamily="18" charset="0"/>
              </a:rPr>
              <a:t>Clermont-Ferrand</a:t>
            </a:r>
            <a:endParaRPr lang="fr-FR" sz="1400" dirty="0">
              <a:latin typeface="Nunito" panose="020B060402020202020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71113" y="3041134"/>
            <a:ext cx="18020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latin typeface="Nunito" panose="020B0604020202020204" charset="0"/>
                <a:ea typeface="Times New Roman" panose="02020603050405020304" pitchFamily="18" charset="0"/>
              </a:rPr>
              <a:t>Louville-la-Chenard</a:t>
            </a:r>
            <a:endParaRPr lang="fr-FR" sz="1400" dirty="0">
              <a:latin typeface="Nunito" panose="020B060402020202020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45823" y="2164921"/>
            <a:ext cx="16914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>
                <a:latin typeface="Nunito" panose="020B0604020202020204" charset="0"/>
                <a:ea typeface="Times New Roman" panose="02020603050405020304" pitchFamily="18" charset="0"/>
              </a:rPr>
              <a:t>Auchy</a:t>
            </a:r>
            <a:r>
              <a:rPr lang="fr-FR" sz="1400" dirty="0">
                <a:latin typeface="Nunito" panose="020B0604020202020204" charset="0"/>
                <a:ea typeface="Times New Roman" panose="02020603050405020304" pitchFamily="18" charset="0"/>
              </a:rPr>
              <a:t>-lez-Orchies</a:t>
            </a:r>
            <a:endParaRPr lang="fr-FR" sz="1400" dirty="0">
              <a:latin typeface="Nunito" panose="020B060402020202020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55257" y="1990912"/>
            <a:ext cx="8066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>
                <a:latin typeface="Nunito" panose="020B0604020202020204" charset="0"/>
                <a:ea typeface="Times New Roman" panose="02020603050405020304" pitchFamily="18" charset="0"/>
              </a:rPr>
              <a:t>Caffiers</a:t>
            </a:r>
            <a:endParaRPr lang="fr-FR" sz="1400" dirty="0">
              <a:latin typeface="Nunito" panose="020B0604020202020204" charset="0"/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4788849" y="3164720"/>
            <a:ext cx="2831870" cy="3339126"/>
            <a:chOff x="4296629" y="2184096"/>
            <a:chExt cx="2831870" cy="3339126"/>
          </a:xfrm>
        </p:grpSpPr>
        <p:sp>
          <p:nvSpPr>
            <p:cNvPr id="15" name="Zone de texte 2"/>
            <p:cNvSpPr txBox="1">
              <a:spLocks noChangeArrowheads="1"/>
            </p:cNvSpPr>
            <p:nvPr/>
          </p:nvSpPr>
          <p:spPr bwMode="auto">
            <a:xfrm rot="16200000">
              <a:off x="3598530" y="3321353"/>
              <a:ext cx="1703976" cy="30777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400" dirty="0">
                  <a:effectLst/>
                  <a:latin typeface="Nunito" panose="020B0604020202020204" charset="0"/>
                  <a:ea typeface="Times New Roman" panose="02020603050405020304" pitchFamily="18" charset="0"/>
                </a:rPr>
                <a:t>Rendement (t/ha)</a:t>
              </a:r>
            </a:p>
          </p:txBody>
        </p:sp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7" t="4460" b="4990"/>
            <a:stretch/>
          </p:blipFill>
          <p:spPr>
            <a:xfrm>
              <a:off x="4584280" y="2184096"/>
              <a:ext cx="2544219" cy="3339126"/>
            </a:xfrm>
            <a:prstGeom prst="rect">
              <a:avLst/>
            </a:prstGeom>
          </p:spPr>
        </p:pic>
      </p:grpSp>
      <p:grpSp>
        <p:nvGrpSpPr>
          <p:cNvPr id="17" name="Groupe 16"/>
          <p:cNvGrpSpPr/>
          <p:nvPr/>
        </p:nvGrpSpPr>
        <p:grpSpPr>
          <a:xfrm>
            <a:off x="7879176" y="3026609"/>
            <a:ext cx="2879384" cy="3507921"/>
            <a:chOff x="8061406" y="2045985"/>
            <a:chExt cx="2879384" cy="3507921"/>
          </a:xfrm>
        </p:grpSpPr>
        <p:sp>
          <p:nvSpPr>
            <p:cNvPr id="18" name="Zone de texte 2"/>
            <p:cNvSpPr txBox="1">
              <a:spLocks noChangeArrowheads="1"/>
            </p:cNvSpPr>
            <p:nvPr/>
          </p:nvSpPr>
          <p:spPr bwMode="auto">
            <a:xfrm rot="16200000">
              <a:off x="6594764" y="3512627"/>
              <a:ext cx="3241061" cy="30777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400" dirty="0">
                  <a:effectLst/>
                  <a:latin typeface="Nunito" panose="020B0604020202020204" charset="0"/>
                  <a:ea typeface="Times New Roman" panose="02020603050405020304" pitchFamily="18" charset="0"/>
                </a:rPr>
                <a:t>Contenu en protéines des grains (%)</a:t>
              </a:r>
            </a:p>
          </p:txBody>
        </p:sp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8" t="4954" b="5336"/>
            <a:stretch/>
          </p:blipFill>
          <p:spPr>
            <a:xfrm>
              <a:off x="8420100" y="2245756"/>
              <a:ext cx="2520690" cy="3308150"/>
            </a:xfrm>
            <a:prstGeom prst="rect">
              <a:avLst/>
            </a:prstGeom>
          </p:spPr>
        </p:pic>
      </p:grpSp>
      <p:pic>
        <p:nvPicPr>
          <p:cNvPr id="20" name="Imag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17" y="1300645"/>
            <a:ext cx="3094202" cy="174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28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sz="3000" dirty="0"/>
              <a:t>WP3: Effet de la fertilisation et de l’inoculation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15</a:t>
            </a:fld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504343" y="2471491"/>
            <a:ext cx="80498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1400" dirty="0">
                <a:latin typeface="Nunito" panose="020B0604020202020204" charset="0"/>
                <a:ea typeface="Times New Roman" panose="02020603050405020304" pitchFamily="18" charset="0"/>
              </a:rPr>
              <a:t>Prélèvements racinaires :</a:t>
            </a:r>
          </a:p>
          <a:p>
            <a:pPr algn="just">
              <a:spcAft>
                <a:spcPts val="0"/>
              </a:spcAft>
            </a:pPr>
            <a:r>
              <a:rPr lang="fr-FR" sz="1400" dirty="0" err="1">
                <a:latin typeface="Nunito" panose="020B0604020202020204" charset="0"/>
                <a:ea typeface="Times New Roman" panose="02020603050405020304" pitchFamily="18" charset="0"/>
              </a:rPr>
              <a:t>Auzville-Tolosane</a:t>
            </a:r>
            <a:r>
              <a:rPr lang="fr-FR" sz="1400" dirty="0">
                <a:latin typeface="Nunito" panose="020B0604020202020204" charset="0"/>
                <a:ea typeface="Times New Roman" panose="02020603050405020304" pitchFamily="18" charset="0"/>
              </a:rPr>
              <a:t> le 28 avril</a:t>
            </a:r>
          </a:p>
          <a:p>
            <a:pPr algn="just">
              <a:spcAft>
                <a:spcPts val="0"/>
              </a:spcAft>
            </a:pPr>
            <a:r>
              <a:rPr lang="fr-FR" sz="1400" dirty="0">
                <a:latin typeface="Nunito" panose="020B0604020202020204" charset="0"/>
                <a:ea typeface="Times New Roman" panose="02020603050405020304" pitchFamily="18" charset="0"/>
              </a:rPr>
              <a:t>Clermont-Ferrand le 6 mai</a:t>
            </a:r>
          </a:p>
          <a:p>
            <a:pPr algn="just">
              <a:spcAft>
                <a:spcPts val="0"/>
              </a:spcAft>
            </a:pPr>
            <a:r>
              <a:rPr lang="fr-FR" sz="1400" dirty="0">
                <a:latin typeface="Nunito" panose="020B0604020202020204" charset="0"/>
                <a:ea typeface="Times New Roman" panose="02020603050405020304" pitchFamily="18" charset="0"/>
              </a:rPr>
              <a:t>Louville-la-Chenard le 12 mai</a:t>
            </a:r>
          </a:p>
          <a:p>
            <a:pPr algn="just">
              <a:spcAft>
                <a:spcPts val="0"/>
              </a:spcAft>
            </a:pPr>
            <a:r>
              <a:rPr lang="fr-FR" sz="1400" dirty="0" err="1">
                <a:latin typeface="Nunito" panose="020B0604020202020204" charset="0"/>
                <a:ea typeface="Times New Roman" panose="02020603050405020304" pitchFamily="18" charset="0"/>
              </a:rPr>
              <a:t>Auchy</a:t>
            </a:r>
            <a:r>
              <a:rPr lang="fr-FR" sz="1400" dirty="0">
                <a:latin typeface="Nunito" panose="020B0604020202020204" charset="0"/>
                <a:ea typeface="Times New Roman" panose="02020603050405020304" pitchFamily="18" charset="0"/>
              </a:rPr>
              <a:t>-lez-Orchies le 13 mai</a:t>
            </a:r>
          </a:p>
          <a:p>
            <a:pPr algn="just">
              <a:spcAft>
                <a:spcPts val="0"/>
              </a:spcAft>
            </a:pPr>
            <a:r>
              <a:rPr lang="fr-FR" sz="1400" dirty="0" err="1">
                <a:latin typeface="Nunito" panose="020B0604020202020204" charset="0"/>
                <a:ea typeface="Times New Roman" panose="02020603050405020304" pitchFamily="18" charset="0"/>
              </a:rPr>
              <a:t>Caffiers</a:t>
            </a:r>
            <a:r>
              <a:rPr lang="fr-FR" sz="1400" dirty="0">
                <a:latin typeface="Nunito" panose="020B0604020202020204" charset="0"/>
                <a:ea typeface="Times New Roman" panose="02020603050405020304" pitchFamily="18" charset="0"/>
              </a:rPr>
              <a:t> le 14 mai</a:t>
            </a:r>
          </a:p>
        </p:txBody>
      </p:sp>
      <p:grpSp>
        <p:nvGrpSpPr>
          <p:cNvPr id="22" name="Groupe 21"/>
          <p:cNvGrpSpPr/>
          <p:nvPr/>
        </p:nvGrpSpPr>
        <p:grpSpPr>
          <a:xfrm>
            <a:off x="3236953" y="1812088"/>
            <a:ext cx="3487502" cy="3596055"/>
            <a:chOff x="3236953" y="1812088"/>
            <a:chExt cx="3487502" cy="3596055"/>
          </a:xfrm>
        </p:grpSpPr>
        <p:grpSp>
          <p:nvGrpSpPr>
            <p:cNvPr id="24" name="Groupe 23"/>
            <p:cNvGrpSpPr/>
            <p:nvPr/>
          </p:nvGrpSpPr>
          <p:grpSpPr>
            <a:xfrm>
              <a:off x="3812464" y="1812088"/>
              <a:ext cx="2911991" cy="3596055"/>
              <a:chOff x="3812464" y="1812088"/>
              <a:chExt cx="2911991" cy="3596055"/>
            </a:xfrm>
          </p:grpSpPr>
          <p:pic>
            <p:nvPicPr>
              <p:cNvPr id="25" name="Image 2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04" t="4981" b="5191"/>
              <a:stretch/>
            </p:blipFill>
            <p:spPr>
              <a:xfrm>
                <a:off x="3975428" y="1844744"/>
                <a:ext cx="2749027" cy="3563399"/>
              </a:xfrm>
              <a:prstGeom prst="rect">
                <a:avLst/>
              </a:prstGeom>
            </p:spPr>
          </p:pic>
          <p:pic>
            <p:nvPicPr>
              <p:cNvPr id="26" name="Image 26"/>
              <p:cNvPicPr>
                <a:picLocks noChangeAspect="1"/>
              </p:cNvPicPr>
              <p:nvPr/>
            </p:nvPicPr>
            <p:blipFill rotWithShape="1">
              <a:blip r:embed="rId3"/>
              <a:srcRect t="4301" r="90328" b="88594"/>
              <a:stretch/>
            </p:blipFill>
            <p:spPr bwMode="auto">
              <a:xfrm>
                <a:off x="3812464" y="1812088"/>
                <a:ext cx="288000" cy="285756"/>
              </a:xfrm>
              <a:prstGeom prst="rect">
                <a:avLst/>
              </a:prstGeom>
            </p:spPr>
          </p:pic>
        </p:grpSp>
        <p:sp>
          <p:nvSpPr>
            <p:cNvPr id="23" name="Rectangle 22"/>
            <p:cNvSpPr/>
            <p:nvPr/>
          </p:nvSpPr>
          <p:spPr>
            <a:xfrm rot="16200000">
              <a:off x="2133777" y="2931973"/>
              <a:ext cx="2945015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>
                  <a:latin typeface="Nunito" panose="020B0604020202020204" charset="0"/>
                </a:rPr>
                <a:t>Colonisation CMA</a:t>
              </a:r>
            </a:p>
            <a:p>
              <a:pPr algn="ctr"/>
              <a:r>
                <a:rPr lang="fr-FR" sz="1400" dirty="0">
                  <a:latin typeface="Nunito" panose="020B0604020202020204" charset="0"/>
                </a:rPr>
                <a:t>microscopie / </a:t>
              </a:r>
              <a:r>
                <a:rPr lang="fr-FR" sz="1400" b="1" dirty="0">
                  <a:latin typeface="Nunito" panose="020B0604020202020204" charset="0"/>
                </a:rPr>
                <a:t>toutes structures</a:t>
              </a:r>
              <a:endParaRPr lang="fr-FR" sz="1400" dirty="0">
                <a:latin typeface="Nunito" panose="020B0604020202020204" charset="0"/>
              </a:endParaRPr>
            </a:p>
            <a:p>
              <a:pPr algn="ctr"/>
              <a:r>
                <a:rPr lang="fr-FR" sz="1400" dirty="0">
                  <a:latin typeface="Nunito" panose="020B0604020202020204" charset="0"/>
                </a:rPr>
                <a:t>(% longueur du système racinaire)</a:t>
              </a:r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7002511" y="1738006"/>
            <a:ext cx="3270962" cy="3675606"/>
            <a:chOff x="7002511" y="1738006"/>
            <a:chExt cx="3270962" cy="3675606"/>
          </a:xfrm>
        </p:grpSpPr>
        <p:sp>
          <p:nvSpPr>
            <p:cNvPr id="28" name="Rectangle 27"/>
            <p:cNvSpPr/>
            <p:nvPr/>
          </p:nvSpPr>
          <p:spPr>
            <a:xfrm rot="16200000">
              <a:off x="5689771" y="3050746"/>
              <a:ext cx="314870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>
                  <a:latin typeface="Nunito" panose="020B0604020202020204" charset="0"/>
                </a:rPr>
                <a:t>Colonisation CMA – gène marqueur </a:t>
              </a:r>
              <a:r>
                <a:rPr lang="fr-FR" sz="1400" dirty="0">
                  <a:latin typeface="Nunito" panose="020B0604020202020204" charset="0"/>
                  <a:ea typeface="Times New Roman" panose="02020603050405020304" pitchFamily="18" charset="0"/>
                </a:rPr>
                <a:t> (relatif </a:t>
              </a:r>
              <a:r>
                <a:rPr lang="fr-FR" sz="1400" dirty="0">
                  <a:latin typeface="Nunito" panose="020B0604020202020204" charset="0"/>
                </a:rPr>
                <a:t>aux gènes de références</a:t>
              </a:r>
              <a:r>
                <a:rPr lang="fr-FR" sz="1400" dirty="0">
                  <a:latin typeface="Nunito" panose="020B0604020202020204" charset="0"/>
                  <a:ea typeface="Times New Roman" panose="02020603050405020304" pitchFamily="18" charset="0"/>
                </a:rPr>
                <a:t>)</a:t>
              </a:r>
            </a:p>
          </p:txBody>
        </p:sp>
        <p:pic>
          <p:nvPicPr>
            <p:cNvPr id="29" name="Image 2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0" t="5418" b="4959"/>
            <a:stretch/>
          </p:blipFill>
          <p:spPr>
            <a:xfrm>
              <a:off x="7533564" y="1844744"/>
              <a:ext cx="2739909" cy="3568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7227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sz="3000" dirty="0"/>
              <a:t>WP3: Effet de la fertilisation et de l’inoculation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16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9512831" y="4316480"/>
            <a:ext cx="1959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Nunito" panose="020B0604020202020204" charset="0"/>
              </a:rPr>
              <a:t>Sans inoculation CMA</a:t>
            </a:r>
          </a:p>
        </p:txBody>
      </p:sp>
      <p:pic>
        <p:nvPicPr>
          <p:cNvPr id="6" name="Image 24"/>
          <p:cNvPicPr>
            <a:picLocks noChangeAspect="1"/>
          </p:cNvPicPr>
          <p:nvPr/>
        </p:nvPicPr>
        <p:blipFill rotWithShape="1">
          <a:blip r:embed="rId2"/>
          <a:srcRect l="88346" t="41090" r="8350" b="49195"/>
          <a:stretch/>
        </p:blipFill>
        <p:spPr bwMode="auto">
          <a:xfrm>
            <a:off x="9163097" y="4041367"/>
            <a:ext cx="371276" cy="59695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498530" y="4052631"/>
            <a:ext cx="196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Nunito" panose="020B0604020202020204" charset="0"/>
              </a:rPr>
              <a:t>Avec inoculation CMA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483551" y="901814"/>
            <a:ext cx="2520254" cy="2850348"/>
            <a:chOff x="663304" y="901814"/>
            <a:chExt cx="2520254" cy="2850348"/>
          </a:xfrm>
        </p:grpSpPr>
        <p:pic>
          <p:nvPicPr>
            <p:cNvPr id="9" name="Image 32"/>
            <p:cNvPicPr>
              <a:picLocks noChangeAspect="1"/>
            </p:cNvPicPr>
            <p:nvPr/>
          </p:nvPicPr>
          <p:blipFill rotWithShape="1">
            <a:blip r:embed="rId3"/>
            <a:srcRect t="5284" b="12220"/>
            <a:stretch/>
          </p:blipFill>
          <p:spPr bwMode="auto">
            <a:xfrm>
              <a:off x="1051200" y="1109785"/>
              <a:ext cx="2132358" cy="237587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 rot="16200000">
              <a:off x="-500260" y="2065378"/>
              <a:ext cx="285034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400" dirty="0">
                  <a:latin typeface="Nunito" panose="020B0604020202020204" charset="0"/>
                </a:rPr>
                <a:t>Colonisation CMA - microscopie </a:t>
              </a:r>
              <a:r>
                <a:rPr lang="fr-FR" sz="1400" dirty="0">
                  <a:latin typeface="Nunito" panose="020B0604020202020204" charset="0"/>
                  <a:ea typeface="Times New Roman" panose="02020603050405020304" pitchFamily="18" charset="0"/>
                </a:rPr>
                <a:t>  (normalisé par site)</a:t>
              </a: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3138301" y="887128"/>
            <a:ext cx="2518502" cy="3030653"/>
            <a:chOff x="3318054" y="887128"/>
            <a:chExt cx="2518502" cy="3030653"/>
          </a:xfrm>
        </p:grpSpPr>
        <p:pic>
          <p:nvPicPr>
            <p:cNvPr id="12" name="Image 28"/>
            <p:cNvPicPr>
              <a:picLocks noChangeAspect="1"/>
            </p:cNvPicPr>
            <p:nvPr/>
          </p:nvPicPr>
          <p:blipFill rotWithShape="1">
            <a:blip r:embed="rId4"/>
            <a:srcRect t="5555" b="12220"/>
            <a:stretch/>
          </p:blipFill>
          <p:spPr bwMode="auto">
            <a:xfrm>
              <a:off x="3704198" y="1117600"/>
              <a:ext cx="2132358" cy="2368062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 rot="16200000">
              <a:off x="2064337" y="2140845"/>
              <a:ext cx="303065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400" dirty="0">
                  <a:latin typeface="Nunito" panose="020B0604020202020204" charset="0"/>
                </a:rPr>
                <a:t>Colonisation CMA – gène marqueur </a:t>
              </a:r>
              <a:r>
                <a:rPr lang="fr-FR" sz="1400" dirty="0">
                  <a:latin typeface="Nunito" panose="020B0604020202020204" charset="0"/>
                  <a:ea typeface="Times New Roman" panose="02020603050405020304" pitchFamily="18" charset="0"/>
                </a:rPr>
                <a:t>  (normalisé par site)</a:t>
              </a: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6324594" y="1094154"/>
            <a:ext cx="2515214" cy="2391508"/>
            <a:chOff x="6051058" y="1094154"/>
            <a:chExt cx="2515214" cy="2391508"/>
          </a:xfrm>
        </p:grpSpPr>
        <p:pic>
          <p:nvPicPr>
            <p:cNvPr id="15" name="Image 40"/>
            <p:cNvPicPr>
              <a:picLocks noChangeAspect="1"/>
            </p:cNvPicPr>
            <p:nvPr/>
          </p:nvPicPr>
          <p:blipFill rotWithShape="1">
            <a:blip r:embed="rId5"/>
            <a:srcRect t="4661" b="12300"/>
            <a:stretch/>
          </p:blipFill>
          <p:spPr bwMode="auto">
            <a:xfrm>
              <a:off x="6433914" y="1094154"/>
              <a:ext cx="2132358" cy="2391508"/>
            </a:xfrm>
            <a:prstGeom prst="rect">
              <a:avLst/>
            </a:prstGeom>
          </p:spPr>
        </p:pic>
        <p:sp>
          <p:nvSpPr>
            <p:cNvPr id="16" name="Zone de texte 2"/>
            <p:cNvSpPr txBox="1">
              <a:spLocks noChangeArrowheads="1"/>
            </p:cNvSpPr>
            <p:nvPr/>
          </p:nvSpPr>
          <p:spPr bwMode="auto">
            <a:xfrm rot="16200000">
              <a:off x="5193396" y="2003180"/>
              <a:ext cx="2238544" cy="5232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400" dirty="0">
                  <a:effectLst/>
                  <a:latin typeface="Nunito" panose="020B0604020202020204" charset="0"/>
                  <a:ea typeface="Times New Roman" panose="02020603050405020304" pitchFamily="18" charset="0"/>
                </a:rPr>
                <a:t>Rendement</a:t>
              </a:r>
            </a:p>
            <a:p>
              <a:pPr algn="ctr">
                <a:spcAft>
                  <a:spcPts val="0"/>
                </a:spcAft>
              </a:pPr>
              <a:r>
                <a:rPr lang="fr-FR" sz="1400" dirty="0">
                  <a:latin typeface="Nunito" panose="020B0604020202020204" charset="0"/>
                  <a:ea typeface="Times New Roman" panose="02020603050405020304" pitchFamily="18" charset="0"/>
                </a:rPr>
                <a:t>  (normalisé par site)</a:t>
              </a: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8966497" y="863213"/>
            <a:ext cx="2531080" cy="2892444"/>
            <a:chOff x="8692961" y="863213"/>
            <a:chExt cx="2531080" cy="2892444"/>
          </a:xfrm>
        </p:grpSpPr>
        <p:pic>
          <p:nvPicPr>
            <p:cNvPr id="18" name="Image 36"/>
            <p:cNvPicPr>
              <a:picLocks noChangeAspect="1"/>
            </p:cNvPicPr>
            <p:nvPr/>
          </p:nvPicPr>
          <p:blipFill rotWithShape="1">
            <a:blip r:embed="rId6"/>
            <a:srcRect t="5283" b="11949"/>
            <a:stretch/>
          </p:blipFill>
          <p:spPr bwMode="auto">
            <a:xfrm>
              <a:off x="9091683" y="1101969"/>
              <a:ext cx="2132358" cy="2383693"/>
            </a:xfrm>
            <a:prstGeom prst="rect">
              <a:avLst/>
            </a:prstGeom>
          </p:spPr>
        </p:pic>
        <p:sp>
          <p:nvSpPr>
            <p:cNvPr id="19" name="Zone de texte 2"/>
            <p:cNvSpPr txBox="1">
              <a:spLocks noChangeArrowheads="1"/>
            </p:cNvSpPr>
            <p:nvPr/>
          </p:nvSpPr>
          <p:spPr bwMode="auto">
            <a:xfrm rot="16200000">
              <a:off x="7508349" y="2047825"/>
              <a:ext cx="2892444" cy="5232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/>
              <a:r>
                <a:rPr lang="fr-FR" sz="1400" dirty="0">
                  <a:latin typeface="Nunito" panose="020B0604020202020204" charset="0"/>
                  <a:ea typeface="Times New Roman" panose="02020603050405020304" pitchFamily="18" charset="0"/>
                </a:rPr>
                <a:t>Contenu en protéines des grains</a:t>
              </a:r>
            </a:p>
            <a:p>
              <a:pPr algn="ctr">
                <a:spcAft>
                  <a:spcPts val="0"/>
                </a:spcAft>
              </a:pPr>
              <a:r>
                <a:rPr lang="fr-FR" sz="1400" dirty="0">
                  <a:latin typeface="Nunito" panose="020B0604020202020204" charset="0"/>
                  <a:ea typeface="Times New Roman" panose="02020603050405020304" pitchFamily="18" charset="0"/>
                </a:rPr>
                <a:t>(normalisé par site)</a:t>
              </a: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3577116" y="3780962"/>
            <a:ext cx="2504400" cy="2586859"/>
            <a:chOff x="679158" y="3798310"/>
            <a:chExt cx="2504400" cy="2586859"/>
          </a:xfrm>
        </p:grpSpPr>
        <p:pic>
          <p:nvPicPr>
            <p:cNvPr id="21" name="Image 34"/>
            <p:cNvPicPr>
              <a:picLocks noChangeAspect="1"/>
            </p:cNvPicPr>
            <p:nvPr/>
          </p:nvPicPr>
          <p:blipFill rotWithShape="1">
            <a:blip r:embed="rId7"/>
            <a:srcRect t="4438" b="12252"/>
            <a:stretch/>
          </p:blipFill>
          <p:spPr bwMode="auto">
            <a:xfrm>
              <a:off x="1051200" y="3954585"/>
              <a:ext cx="2132358" cy="2399324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 rot="16200000">
              <a:off x="-352662" y="4830130"/>
              <a:ext cx="258685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>
                  <a:latin typeface="Nunito" panose="020B0604020202020204" charset="0"/>
                </a:rPr>
                <a:t>Expression transporteur NO3 </a:t>
              </a:r>
              <a:r>
                <a:rPr lang="fr-FR" sz="1400" dirty="0">
                  <a:latin typeface="Nunito" panose="020B0604020202020204" charset="0"/>
                  <a:ea typeface="Times New Roman" panose="02020603050405020304" pitchFamily="18" charset="0"/>
                </a:rPr>
                <a:t> ((normalisé par site)</a:t>
              </a: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701749" y="3780962"/>
            <a:ext cx="2521687" cy="2586859"/>
            <a:chOff x="3287312" y="3793616"/>
            <a:chExt cx="2521687" cy="2586859"/>
          </a:xfrm>
        </p:grpSpPr>
        <p:pic>
          <p:nvPicPr>
            <p:cNvPr id="24" name="Image 30"/>
            <p:cNvPicPr>
              <a:picLocks noChangeAspect="1"/>
            </p:cNvPicPr>
            <p:nvPr/>
          </p:nvPicPr>
          <p:blipFill rotWithShape="1">
            <a:blip r:embed="rId8"/>
            <a:srcRect t="5251" b="12525"/>
            <a:stretch/>
          </p:blipFill>
          <p:spPr bwMode="auto">
            <a:xfrm>
              <a:off x="3676641" y="3978290"/>
              <a:ext cx="2132358" cy="2368061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 rot="16200000">
              <a:off x="2255492" y="4825436"/>
              <a:ext cx="258685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400" dirty="0">
                  <a:latin typeface="Nunito" panose="020B0604020202020204" charset="0"/>
                </a:rPr>
                <a:t>Expression transporteur NH4 </a:t>
              </a:r>
              <a:r>
                <a:rPr lang="fr-FR" sz="1400" dirty="0">
                  <a:latin typeface="Nunito" panose="020B0604020202020204" charset="0"/>
                  <a:ea typeface="Times New Roman" panose="02020603050405020304" pitchFamily="18" charset="0"/>
                </a:rPr>
                <a:t>  (normalisé par site)</a:t>
              </a:r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6372798" y="3853001"/>
            <a:ext cx="2519513" cy="2586859"/>
            <a:chOff x="5731937" y="3860816"/>
            <a:chExt cx="2519513" cy="2586859"/>
          </a:xfrm>
        </p:grpSpPr>
        <p:pic>
          <p:nvPicPr>
            <p:cNvPr id="27" name="Image 38"/>
            <p:cNvPicPr>
              <a:picLocks noChangeAspect="1"/>
            </p:cNvPicPr>
            <p:nvPr/>
          </p:nvPicPr>
          <p:blipFill rotWithShape="1">
            <a:blip r:embed="rId9"/>
            <a:srcRect t="5269" b="13068"/>
            <a:stretch/>
          </p:blipFill>
          <p:spPr bwMode="auto">
            <a:xfrm>
              <a:off x="6119092" y="3978290"/>
              <a:ext cx="2132358" cy="2351913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 rot="16200000">
              <a:off x="4700117" y="4892636"/>
              <a:ext cx="258685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>
                  <a:latin typeface="Nunito" panose="020B0604020202020204" charset="0"/>
                </a:rPr>
                <a:t>Expression transporteur PO4 </a:t>
              </a:r>
              <a:r>
                <a:rPr lang="fr-FR" sz="1400" dirty="0">
                  <a:latin typeface="Nunito" panose="020B0604020202020204" charset="0"/>
                  <a:ea typeface="Times New Roman" panose="02020603050405020304" pitchFamily="18" charset="0"/>
                </a:rPr>
                <a:t> (normalisé par site)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1972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sz="3000" dirty="0"/>
              <a:t>WP3: Effet de la fertilisation et de l’inoculation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17</a:t>
            </a:fld>
            <a:endParaRPr lang="fr-FR"/>
          </a:p>
        </p:txBody>
      </p:sp>
      <p:sp>
        <p:nvSpPr>
          <p:cNvPr id="6" name="Zone de texte 2"/>
          <p:cNvSpPr txBox="1">
            <a:spLocks noChangeArrowheads="1"/>
          </p:cNvSpPr>
          <p:nvPr/>
        </p:nvSpPr>
        <p:spPr bwMode="auto">
          <a:xfrm rot="16200000">
            <a:off x="1534821" y="1890858"/>
            <a:ext cx="2238544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1400" dirty="0">
                <a:effectLst/>
                <a:latin typeface="Nunito" panose="020B0604020202020204" charset="0"/>
                <a:ea typeface="Times New Roman" panose="02020603050405020304" pitchFamily="18" charset="0"/>
              </a:rPr>
              <a:t>Rendement</a:t>
            </a:r>
          </a:p>
          <a:p>
            <a:pPr algn="ctr">
              <a:spcAft>
                <a:spcPts val="0"/>
              </a:spcAft>
            </a:pPr>
            <a:r>
              <a:rPr lang="fr-FR" sz="1400" dirty="0">
                <a:effectLst/>
                <a:latin typeface="Nunito" panose="020B0604020202020204" charset="0"/>
                <a:ea typeface="Times New Roman" panose="02020603050405020304" pitchFamily="18" charset="0"/>
              </a:rPr>
              <a:t> (normalisé par site)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9522957" y="3117852"/>
            <a:ext cx="649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Nunito" panose="020B0604020202020204" charset="0"/>
              </a:rPr>
              <a:t>bas N</a:t>
            </a:r>
          </a:p>
        </p:txBody>
      </p:sp>
      <p:pic>
        <p:nvPicPr>
          <p:cNvPr id="8" name="Image 24"/>
          <p:cNvPicPr>
            <a:picLocks noChangeAspect="1"/>
          </p:cNvPicPr>
          <p:nvPr/>
        </p:nvPicPr>
        <p:blipFill rotWithShape="1">
          <a:blip r:embed="rId2"/>
          <a:srcRect l="88346" t="41090" r="8350" b="49195"/>
          <a:stretch/>
        </p:blipFill>
        <p:spPr bwMode="auto">
          <a:xfrm>
            <a:off x="9164079" y="2842739"/>
            <a:ext cx="371276" cy="59695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9522957" y="2854003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Nunito" panose="020B0604020202020204" charset="0"/>
              </a:rPr>
              <a:t>haut N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17118" y="990329"/>
            <a:ext cx="1714390" cy="279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Nunito" panose="020B060402020202020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2944351" y="836579"/>
            <a:ext cx="2140124" cy="2617821"/>
            <a:chOff x="2944350" y="674617"/>
            <a:chExt cx="2272531" cy="2779783"/>
          </a:xfrm>
        </p:grpSpPr>
        <p:pic>
          <p:nvPicPr>
            <p:cNvPr id="4" name="Image 3"/>
            <p:cNvPicPr/>
            <p:nvPr/>
          </p:nvPicPr>
          <p:blipFill rotWithShape="1">
            <a:blip r:embed="rId3"/>
            <a:srcRect l="6383" t="4725" b="10540"/>
            <a:stretch/>
          </p:blipFill>
          <p:spPr bwMode="auto">
            <a:xfrm>
              <a:off x="2944350" y="674617"/>
              <a:ext cx="2272531" cy="277978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3217118" y="1027196"/>
              <a:ext cx="1714390" cy="1883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Nunito" panose="020B0604020202020204" charset="0"/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5944840" y="836336"/>
            <a:ext cx="2670396" cy="2819824"/>
            <a:chOff x="6127777" y="1377720"/>
            <a:chExt cx="3100848" cy="3274367"/>
          </a:xfrm>
        </p:grpSpPr>
        <p:sp>
          <p:nvSpPr>
            <p:cNvPr id="13" name="Zone de texte 2"/>
            <p:cNvSpPr txBox="1">
              <a:spLocks noChangeArrowheads="1"/>
            </p:cNvSpPr>
            <p:nvPr/>
          </p:nvSpPr>
          <p:spPr bwMode="auto">
            <a:xfrm rot="16200000">
              <a:off x="4794373" y="2711124"/>
              <a:ext cx="3274367" cy="60756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/>
              <a:r>
                <a:rPr lang="fr-FR" sz="1400" dirty="0">
                  <a:latin typeface="Nunito" panose="020B0604020202020204" charset="0"/>
                  <a:ea typeface="Times New Roman" panose="02020603050405020304" pitchFamily="18" charset="0"/>
                </a:rPr>
                <a:t>Contenu en protéines des grains</a:t>
              </a:r>
            </a:p>
            <a:p>
              <a:pPr algn="ctr"/>
              <a:r>
                <a:rPr lang="fr-FR" sz="1400" dirty="0">
                  <a:latin typeface="Nunito" panose="020B0604020202020204" charset="0"/>
                  <a:ea typeface="Times New Roman" panose="02020603050405020304" pitchFamily="18" charset="0"/>
                </a:rPr>
                <a:t> (normalisé par site)</a:t>
              </a:r>
            </a:p>
          </p:txBody>
        </p:sp>
        <p:pic>
          <p:nvPicPr>
            <p:cNvPr id="14" name="Image 13"/>
            <p:cNvPicPr/>
            <p:nvPr/>
          </p:nvPicPr>
          <p:blipFill rotWithShape="1">
            <a:blip r:embed="rId4"/>
            <a:srcRect l="6383" t="4914" b="9513"/>
            <a:stretch/>
          </p:blipFill>
          <p:spPr bwMode="auto">
            <a:xfrm>
              <a:off x="6731687" y="1378002"/>
              <a:ext cx="2496938" cy="308321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7266436" y="1587554"/>
              <a:ext cx="1714390" cy="1606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latin typeface="Nunito" panose="020B0604020202020204" charset="0"/>
                </a:rPr>
                <a:t>000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638135" y="1507236"/>
              <a:ext cx="1272401" cy="1864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latin typeface="Nunito" panose="020B0604020202020204" charset="0"/>
                </a:rPr>
                <a:t>000</a:t>
              </a: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5937072" y="3655127"/>
            <a:ext cx="5081604" cy="3189377"/>
            <a:chOff x="225851" y="3645208"/>
            <a:chExt cx="5081604" cy="3189377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66" r="14259" b="4600"/>
            <a:stretch/>
          </p:blipFill>
          <p:spPr>
            <a:xfrm>
              <a:off x="581244" y="3645208"/>
              <a:ext cx="4726211" cy="3189377"/>
            </a:xfrm>
            <a:prstGeom prst="rect">
              <a:avLst/>
            </a:prstGeom>
          </p:spPr>
        </p:pic>
        <p:sp>
          <p:nvSpPr>
            <p:cNvPr id="19" name="Zone de texte 2"/>
            <p:cNvSpPr txBox="1">
              <a:spLocks noChangeArrowheads="1"/>
            </p:cNvSpPr>
            <p:nvPr/>
          </p:nvSpPr>
          <p:spPr bwMode="auto">
            <a:xfrm rot="16200000">
              <a:off x="-792359" y="4834018"/>
              <a:ext cx="2559640" cy="5232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/>
              <a:r>
                <a:rPr lang="fr-FR" sz="1400" dirty="0">
                  <a:latin typeface="Calibri" panose="020F0502020204030204" pitchFamily="34" charset="0"/>
                  <a:ea typeface="Times New Roman" panose="02020603050405020304" pitchFamily="18" charset="0"/>
                </a:rPr>
                <a:t>Contenu en protéines des grains</a:t>
              </a:r>
            </a:p>
            <a:p>
              <a:pPr algn="ctr">
                <a:spcAft>
                  <a:spcPts val="0"/>
                </a:spcAft>
              </a:pPr>
              <a:r>
                <a:rPr lang="fr-FR" sz="14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(normalisé par site)</a:t>
              </a:r>
              <a:endParaRPr lang="fr-FR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196738" y="3613988"/>
            <a:ext cx="4987896" cy="3146099"/>
            <a:chOff x="5681783" y="3633778"/>
            <a:chExt cx="4987896" cy="3146099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9" r="15164" b="6006"/>
            <a:stretch/>
          </p:blipFill>
          <p:spPr>
            <a:xfrm>
              <a:off x="6027007" y="3633778"/>
              <a:ext cx="4642672" cy="3146099"/>
            </a:xfrm>
            <a:prstGeom prst="rect">
              <a:avLst/>
            </a:prstGeom>
          </p:spPr>
        </p:pic>
        <p:sp>
          <p:nvSpPr>
            <p:cNvPr id="22" name="Zone de texte 2"/>
            <p:cNvSpPr txBox="1">
              <a:spLocks noChangeArrowheads="1"/>
            </p:cNvSpPr>
            <p:nvPr/>
          </p:nvSpPr>
          <p:spPr bwMode="auto">
            <a:xfrm rot="16200000">
              <a:off x="4829300" y="4771896"/>
              <a:ext cx="2228185" cy="5232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/>
              <a:r>
                <a:rPr lang="fr-FR" sz="1400" dirty="0">
                  <a:latin typeface="Calibri" panose="020F0502020204030204" pitchFamily="34" charset="0"/>
                  <a:ea typeface="Times New Roman" panose="02020603050405020304" pitchFamily="18" charset="0"/>
                </a:rPr>
                <a:t>Rendement</a:t>
              </a:r>
            </a:p>
            <a:p>
              <a:pPr algn="ctr"/>
              <a:r>
                <a:rPr lang="fr-FR" sz="1400" dirty="0">
                  <a:latin typeface="Calibri" panose="020F0502020204030204" pitchFamily="34" charset="0"/>
                  <a:ea typeface="Times New Roman" panose="02020603050405020304" pitchFamily="18" charset="0"/>
                </a:rPr>
                <a:t> (normalisé par site)</a:t>
              </a:r>
              <a:endParaRPr lang="fr-FR" sz="14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3" name="ZoneTexte 22"/>
          <p:cNvSpPr txBox="1"/>
          <p:nvPr/>
        </p:nvSpPr>
        <p:spPr>
          <a:xfrm>
            <a:off x="10201876" y="3915190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Nunito" panose="020B0604020202020204" charset="0"/>
              </a:rPr>
              <a:t>2%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4440602" y="3916108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Nunito" panose="020B0604020202020204" charset="0"/>
              </a:rPr>
              <a:t>26%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6906869" y="3915570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Nunito" panose="020B0604020202020204" charset="0"/>
              </a:rPr>
              <a:t>5%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1220230" y="3907779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Nunito" panose="020B0604020202020204" charset="0"/>
              </a:rPr>
              <a:t>10%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2830079" y="3915190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Nunito" panose="020B0604020202020204" charset="0"/>
              </a:rPr>
              <a:t>21%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2074238" y="3915570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Nunito" panose="020B0604020202020204" charset="0"/>
              </a:rPr>
              <a:t>3%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3714525" y="3915190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Nunito" panose="020B0604020202020204" charset="0"/>
              </a:rPr>
              <a:t>16%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8560845" y="3909828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Nunito" panose="020B0604020202020204" charset="0"/>
              </a:rPr>
              <a:t>5%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7717914" y="3910208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Nunito" panose="020B0604020202020204" charset="0"/>
              </a:rPr>
              <a:t>9%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9358201" y="3901119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Nunito" panose="020B0604020202020204" charset="0"/>
              </a:rPr>
              <a:t>14%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3765417" y="1072620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Nunito" panose="020B0604020202020204" charset="0"/>
              </a:rPr>
              <a:t>15%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7328424" y="981778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Nunito" panose="020B0604020202020204" charset="0"/>
              </a:rPr>
              <a:t>7%</a:t>
            </a:r>
          </a:p>
        </p:txBody>
      </p:sp>
    </p:spTree>
    <p:extLst>
      <p:ext uri="{BB962C8B-B14F-4D97-AF65-F5344CB8AC3E}">
        <p14:creationId xmlns:p14="http://schemas.microsoft.com/office/powerpoint/2010/main" val="356977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sz="3000" dirty="0"/>
              <a:t>WP3: Effet de la fertilisation et de l’inoculation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18</a:t>
            </a:fld>
            <a:endParaRPr lang="fr-FR"/>
          </a:p>
        </p:txBody>
      </p:sp>
      <p:sp>
        <p:nvSpPr>
          <p:cNvPr id="4" name="Zone de texte 2"/>
          <p:cNvSpPr txBox="1">
            <a:spLocks noChangeArrowheads="1"/>
          </p:cNvSpPr>
          <p:nvPr/>
        </p:nvSpPr>
        <p:spPr bwMode="auto">
          <a:xfrm rot="16200000">
            <a:off x="328192" y="1700931"/>
            <a:ext cx="2238544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1400" dirty="0">
                <a:effectLst/>
                <a:latin typeface="Nunito" panose="020B0604020202020204" charset="0"/>
                <a:ea typeface="Times New Roman" panose="02020603050405020304" pitchFamily="18" charset="0"/>
              </a:rPr>
              <a:t>Rendement</a:t>
            </a:r>
          </a:p>
          <a:p>
            <a:pPr algn="ctr">
              <a:spcAft>
                <a:spcPts val="0"/>
              </a:spcAft>
            </a:pPr>
            <a:r>
              <a:rPr lang="fr-FR" sz="1400" dirty="0">
                <a:latin typeface="Nunito" panose="020B0604020202020204" charset="0"/>
                <a:ea typeface="Times New Roman" panose="02020603050405020304" pitchFamily="18" charset="0"/>
              </a:rPr>
              <a:t> (normalisé par site)</a:t>
            </a:r>
          </a:p>
        </p:txBody>
      </p:sp>
      <p:sp>
        <p:nvSpPr>
          <p:cNvPr id="6" name="Zone de texte 2"/>
          <p:cNvSpPr txBox="1">
            <a:spLocks noChangeArrowheads="1"/>
          </p:cNvSpPr>
          <p:nvPr/>
        </p:nvSpPr>
        <p:spPr bwMode="auto">
          <a:xfrm rot="16200000">
            <a:off x="3005205" y="1889692"/>
            <a:ext cx="2807879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1400" dirty="0">
                <a:effectLst/>
                <a:latin typeface="Nunito" panose="020B0604020202020204" charset="0"/>
                <a:ea typeface="Times New Roman" panose="02020603050405020304" pitchFamily="18" charset="0"/>
              </a:rPr>
              <a:t>Contenu </a:t>
            </a:r>
            <a:r>
              <a:rPr lang="fr-FR" sz="1400" dirty="0">
                <a:latin typeface="Nunito" panose="020B0604020202020204" charset="0"/>
                <a:ea typeface="Times New Roman" panose="02020603050405020304" pitchFamily="18" charset="0"/>
              </a:rPr>
              <a:t>en protéines des grains</a:t>
            </a:r>
            <a:endParaRPr lang="fr-FR" sz="1400" dirty="0">
              <a:effectLst/>
              <a:latin typeface="Nunito" panose="020B0604020202020204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fr-FR" sz="1400" dirty="0">
                <a:latin typeface="Nunito" panose="020B0604020202020204" charset="0"/>
                <a:ea typeface="Times New Roman" panose="02020603050405020304" pitchFamily="18" charset="0"/>
              </a:rPr>
              <a:t> (normalisé par site)</a:t>
            </a:r>
          </a:p>
        </p:txBody>
      </p:sp>
      <p:sp>
        <p:nvSpPr>
          <p:cNvPr id="7" name="Rectangle 6"/>
          <p:cNvSpPr/>
          <p:nvPr/>
        </p:nvSpPr>
        <p:spPr bwMode="auto">
          <a:xfrm rot="16200000">
            <a:off x="5867470" y="2024658"/>
            <a:ext cx="303033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Nunito" panose="020B0604020202020204" charset="0"/>
              </a:rPr>
              <a:t>Colonisation CMA – gène marqueur</a:t>
            </a:r>
          </a:p>
          <a:p>
            <a:pPr algn="ctr">
              <a:spcAft>
                <a:spcPts val="0"/>
              </a:spcAft>
            </a:pPr>
            <a:r>
              <a:rPr lang="fr-FR" sz="1400" dirty="0">
                <a:latin typeface="Nunito" panose="020B0604020202020204" charset="0"/>
                <a:ea typeface="Times New Roman" panose="02020603050405020304" pitchFamily="18" charset="0"/>
              </a:rPr>
              <a:t> (normalisé par site)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1906701" y="946447"/>
            <a:ext cx="1971307" cy="145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Nunito" panose="020B0604020202020204" charset="0"/>
              </a:rPr>
              <a:t>000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1911250" y="946447"/>
            <a:ext cx="1971307" cy="145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Nunito" panose="020B0604020202020204" charset="0"/>
              </a:rPr>
              <a:t>000</a:t>
            </a:r>
          </a:p>
        </p:txBody>
      </p:sp>
      <p:sp>
        <p:nvSpPr>
          <p:cNvPr id="11" name="Rectangle 10"/>
          <p:cNvSpPr/>
          <p:nvPr/>
        </p:nvSpPr>
        <p:spPr bwMode="auto">
          <a:xfrm rot="16200000">
            <a:off x="374495" y="4775186"/>
            <a:ext cx="258685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Nunito" panose="020B0604020202020204" charset="0"/>
              </a:rPr>
              <a:t>Expression transporteur NH4</a:t>
            </a:r>
          </a:p>
          <a:p>
            <a:pPr algn="ctr">
              <a:spcAft>
                <a:spcPts val="0"/>
              </a:spcAft>
            </a:pPr>
            <a:r>
              <a:rPr lang="fr-FR" sz="1400" dirty="0">
                <a:latin typeface="Nunito" panose="020B0604020202020204" charset="0"/>
                <a:ea typeface="Times New Roman" panose="02020603050405020304" pitchFamily="18" charset="0"/>
              </a:rPr>
              <a:t> (normalisée par site)</a:t>
            </a:r>
          </a:p>
        </p:txBody>
      </p:sp>
      <p:sp>
        <p:nvSpPr>
          <p:cNvPr id="12" name="Rectangle 11"/>
          <p:cNvSpPr/>
          <p:nvPr/>
        </p:nvSpPr>
        <p:spPr bwMode="auto">
          <a:xfrm rot="16200000">
            <a:off x="3241682" y="4833254"/>
            <a:ext cx="258685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Nunito" panose="020B0604020202020204" charset="0"/>
              </a:rPr>
              <a:t>Expression transporteur NO3</a:t>
            </a:r>
          </a:p>
          <a:p>
            <a:pPr algn="ctr">
              <a:spcAft>
                <a:spcPts val="0"/>
              </a:spcAft>
            </a:pPr>
            <a:r>
              <a:rPr lang="fr-FR" sz="1400" dirty="0">
                <a:latin typeface="Nunito" panose="020B0604020202020204" charset="0"/>
                <a:ea typeface="Times New Roman" panose="02020603050405020304" pitchFamily="18" charset="0"/>
              </a:rPr>
              <a:t> (normalisée par site)</a:t>
            </a:r>
          </a:p>
        </p:txBody>
      </p:sp>
      <p:sp>
        <p:nvSpPr>
          <p:cNvPr id="13" name="Rectangle 12"/>
          <p:cNvSpPr/>
          <p:nvPr/>
        </p:nvSpPr>
        <p:spPr bwMode="auto">
          <a:xfrm rot="16200000">
            <a:off x="6136085" y="4785485"/>
            <a:ext cx="258685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Nunito" panose="020B0604020202020204" charset="0"/>
              </a:rPr>
              <a:t>Expression transporteur PO4</a:t>
            </a:r>
          </a:p>
          <a:p>
            <a:pPr algn="ctr">
              <a:spcAft>
                <a:spcPts val="0"/>
              </a:spcAft>
            </a:pPr>
            <a:r>
              <a:rPr lang="fr-FR" sz="1400" dirty="0">
                <a:latin typeface="Nunito" panose="020B0604020202020204" charset="0"/>
                <a:ea typeface="Times New Roman" panose="02020603050405020304" pitchFamily="18" charset="0"/>
              </a:rPr>
              <a:t> (normalisée par site)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0" t="4905" b="5193"/>
          <a:stretch/>
        </p:blipFill>
        <p:spPr bwMode="auto">
          <a:xfrm>
            <a:off x="7687089" y="778599"/>
            <a:ext cx="2244127" cy="293064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3" t="4116" b="5575"/>
          <a:stretch/>
        </p:blipFill>
        <p:spPr bwMode="auto">
          <a:xfrm>
            <a:off x="1716371" y="747363"/>
            <a:ext cx="2269414" cy="294390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" t="4466" b="6039"/>
          <a:stretch/>
        </p:blipFill>
        <p:spPr bwMode="auto">
          <a:xfrm>
            <a:off x="4641840" y="769183"/>
            <a:ext cx="2281355" cy="2917387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" t="5737" r="-7083" b="5294"/>
          <a:stretch/>
        </p:blipFill>
        <p:spPr bwMode="auto">
          <a:xfrm>
            <a:off x="1879747" y="3807112"/>
            <a:ext cx="2325892" cy="2794877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7" t="4718" b="5376"/>
          <a:stretch/>
        </p:blipFill>
        <p:spPr bwMode="auto">
          <a:xfrm>
            <a:off x="4796722" y="3771241"/>
            <a:ext cx="2166195" cy="2824297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" t="4859" b="5655"/>
          <a:stretch/>
        </p:blipFill>
        <p:spPr bwMode="auto">
          <a:xfrm>
            <a:off x="7674215" y="3783881"/>
            <a:ext cx="2168835" cy="280909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244916" y="926478"/>
            <a:ext cx="216000" cy="23268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9666683" y="933302"/>
            <a:ext cx="216000" cy="23268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092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sz="3000" dirty="0"/>
              <a:t>WP3: Effet de la fertilisation et de l’inoculation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19</a:t>
            </a:fld>
            <a:endParaRPr lang="fr-FR"/>
          </a:p>
        </p:txBody>
      </p:sp>
      <p:pic>
        <p:nvPicPr>
          <p:cNvPr id="21" name="Image 4"/>
          <p:cNvPicPr>
            <a:picLocks noChangeAspect="1"/>
          </p:cNvPicPr>
          <p:nvPr/>
        </p:nvPicPr>
        <p:blipFill rotWithShape="1">
          <a:blip r:embed="rId2"/>
          <a:srcRect l="2100" t="5094" r="9910" b="5626"/>
          <a:stretch/>
        </p:blipFill>
        <p:spPr bwMode="auto">
          <a:xfrm>
            <a:off x="2341138" y="3730998"/>
            <a:ext cx="6533663" cy="2850895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 bwMode="auto">
          <a:xfrm>
            <a:off x="9767023" y="3660564"/>
            <a:ext cx="649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Nunito" panose="020B0604020202020204" charset="0"/>
              </a:rPr>
              <a:t>bas N</a:t>
            </a:r>
          </a:p>
        </p:txBody>
      </p:sp>
      <p:pic>
        <p:nvPicPr>
          <p:cNvPr id="23" name="Image 24"/>
          <p:cNvPicPr>
            <a:picLocks noChangeAspect="1"/>
          </p:cNvPicPr>
          <p:nvPr/>
        </p:nvPicPr>
        <p:blipFill rotWithShape="1">
          <a:blip r:embed="rId3"/>
          <a:srcRect l="88346" t="41090" r="8350" b="49195"/>
          <a:stretch/>
        </p:blipFill>
        <p:spPr bwMode="auto">
          <a:xfrm>
            <a:off x="9408145" y="3385451"/>
            <a:ext cx="371276" cy="596953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 bwMode="auto">
          <a:xfrm>
            <a:off x="9767023" y="3396715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Nunito" panose="020B0604020202020204" charset="0"/>
              </a:rPr>
              <a:t>haut N</a:t>
            </a:r>
          </a:p>
        </p:txBody>
      </p:sp>
      <p:grpSp>
        <p:nvGrpSpPr>
          <p:cNvPr id="25" name="Groupe 24"/>
          <p:cNvGrpSpPr/>
          <p:nvPr/>
        </p:nvGrpSpPr>
        <p:grpSpPr>
          <a:xfrm>
            <a:off x="1754062" y="836267"/>
            <a:ext cx="7128554" cy="2868225"/>
            <a:chOff x="1754062" y="836267"/>
            <a:chExt cx="7128554" cy="2868225"/>
          </a:xfrm>
        </p:grpSpPr>
        <p:pic>
          <p:nvPicPr>
            <p:cNvPr id="26" name="Image 6"/>
            <p:cNvPicPr>
              <a:picLocks noChangeAspect="1"/>
            </p:cNvPicPr>
            <p:nvPr/>
          </p:nvPicPr>
          <p:blipFill rotWithShape="1">
            <a:blip r:embed="rId4"/>
            <a:srcRect l="2101" t="5182" r="9560" b="4995"/>
            <a:stretch/>
          </p:blipFill>
          <p:spPr bwMode="auto">
            <a:xfrm>
              <a:off x="2322958" y="836267"/>
              <a:ext cx="6559658" cy="2868225"/>
            </a:xfrm>
            <a:prstGeom prst="rect">
              <a:avLst/>
            </a:prstGeom>
          </p:spPr>
        </p:pic>
        <p:sp>
          <p:nvSpPr>
            <p:cNvPr id="27" name="Zone de texte 2"/>
            <p:cNvSpPr txBox="1">
              <a:spLocks noChangeArrowheads="1"/>
            </p:cNvSpPr>
            <p:nvPr/>
          </p:nvSpPr>
          <p:spPr bwMode="auto">
            <a:xfrm rot="16200000">
              <a:off x="896400" y="1779897"/>
              <a:ext cx="2238544" cy="5232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400" dirty="0">
                  <a:effectLst/>
                  <a:latin typeface="Nunito" panose="020B0604020202020204" charset="0"/>
                  <a:ea typeface="Times New Roman" panose="02020603050405020304" pitchFamily="18" charset="0"/>
                </a:rPr>
                <a:t>Rendement</a:t>
              </a:r>
            </a:p>
            <a:p>
              <a:pPr algn="ctr">
                <a:spcAft>
                  <a:spcPts val="0"/>
                </a:spcAft>
              </a:pPr>
              <a:r>
                <a:rPr lang="fr-FR" sz="1400" dirty="0">
                  <a:latin typeface="Nunito" panose="020B0604020202020204" charset="0"/>
                  <a:ea typeface="Times New Roman" panose="02020603050405020304" pitchFamily="18" charset="0"/>
                </a:rPr>
                <a:t> (normalisé par site)</a:t>
              </a:r>
            </a:p>
          </p:txBody>
        </p:sp>
      </p:grpSp>
      <p:sp>
        <p:nvSpPr>
          <p:cNvPr id="28" name="Zone de texte 2"/>
          <p:cNvSpPr txBox="1">
            <a:spLocks noChangeArrowheads="1"/>
          </p:cNvSpPr>
          <p:nvPr/>
        </p:nvSpPr>
        <p:spPr bwMode="auto">
          <a:xfrm rot="16200000">
            <a:off x="656807" y="4776582"/>
            <a:ext cx="2793451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/>
            <a:r>
              <a:rPr lang="fr-FR" sz="1400" dirty="0">
                <a:latin typeface="Nunito" panose="020B0604020202020204" charset="0"/>
                <a:ea typeface="Times New Roman" panose="02020603050405020304" pitchFamily="18" charset="0"/>
              </a:rPr>
              <a:t>Contenu en protéines des grains</a:t>
            </a:r>
          </a:p>
          <a:p>
            <a:pPr algn="ctr">
              <a:spcAft>
                <a:spcPts val="0"/>
              </a:spcAft>
            </a:pPr>
            <a:r>
              <a:rPr lang="fr-FR" sz="1400" dirty="0">
                <a:latin typeface="Nunito" panose="020B0604020202020204" charset="0"/>
                <a:ea typeface="Times New Roman" panose="02020603050405020304" pitchFamily="18" charset="0"/>
              </a:rPr>
              <a:t> (normalisé par site)</a:t>
            </a:r>
          </a:p>
        </p:txBody>
      </p:sp>
    </p:spTree>
    <p:extLst>
      <p:ext uri="{BB962C8B-B14F-4D97-AF65-F5344CB8AC3E}">
        <p14:creationId xmlns:p14="http://schemas.microsoft.com/office/powerpoint/2010/main" val="983310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Image 676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0699" r="19128"/>
          <a:stretch/>
        </p:blipFill>
        <p:spPr>
          <a:xfrm>
            <a:off x="3425960" y="842136"/>
            <a:ext cx="3701309" cy="1974125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0421" y="6266958"/>
            <a:ext cx="2743200" cy="365125"/>
          </a:xfrm>
        </p:spPr>
        <p:txBody>
          <a:bodyPr/>
          <a:lstStyle/>
          <a:p>
            <a:fld id="{BD8347EA-771E-4B9C-AFFD-EC95E4E4BBA1}" type="slidenum">
              <a:rPr lang="fr-FR" smtClean="0"/>
              <a:t>2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2927" y="4448801"/>
            <a:ext cx="11701393" cy="2162319"/>
          </a:xfrm>
          <a:prstGeom prst="rect">
            <a:avLst/>
          </a:prstGeom>
          <a:gradFill flip="none" rotWithShape="1">
            <a:gsLst>
              <a:gs pos="0">
                <a:srgbClr val="C98A4B">
                  <a:shade val="30000"/>
                  <a:satMod val="115000"/>
                </a:srgbClr>
              </a:gs>
              <a:gs pos="21000">
                <a:srgbClr val="C98A4B">
                  <a:shade val="67500"/>
                  <a:satMod val="115000"/>
                </a:srgbClr>
              </a:gs>
              <a:gs pos="70000">
                <a:srgbClr val="E9C5A1"/>
              </a:gs>
              <a:gs pos="97000">
                <a:schemeClr val="bg1"/>
              </a:gs>
              <a:gs pos="44000">
                <a:srgbClr val="C98A4B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323322" y="5623971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Nunito" panose="020B0604020202020204" charset="0"/>
              </a:rPr>
              <a:t>Azote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975971" y="4989643"/>
            <a:ext cx="13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Nunito" panose="020B0604020202020204" charset="0"/>
              </a:rPr>
              <a:t>Phosphore</a:t>
            </a:r>
            <a:endParaRPr lang="en-US" b="1" dirty="0">
              <a:latin typeface="Nunito" panose="020B0604020202020204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3671602" y="2767851"/>
            <a:ext cx="1889460" cy="1887702"/>
            <a:chOff x="2004234" y="2480814"/>
            <a:chExt cx="2526249" cy="2391758"/>
          </a:xfrm>
        </p:grpSpPr>
        <p:pic>
          <p:nvPicPr>
            <p:cNvPr id="10" name="Picture 2" descr="http://www.pflanzenforschung.de/files/cache/6911f1f2855fbac06437029e7b46f0a9_f79.png"/>
            <p:cNvPicPr>
              <a:picLocks noChangeAspect="1" noChangeArrowheads="1"/>
            </p:cNvPicPr>
            <p:nvPr/>
          </p:nvPicPr>
          <p:blipFill>
            <a:blip r:embed="rId4" cstate="email">
              <a:lum contras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386" y="3217168"/>
              <a:ext cx="396044" cy="792088"/>
            </a:xfrm>
            <a:prstGeom prst="rect">
              <a:avLst/>
            </a:prstGeom>
            <a:noFill/>
          </p:spPr>
        </p:pic>
        <p:grpSp>
          <p:nvGrpSpPr>
            <p:cNvPr id="11" name="Groupe 18"/>
            <p:cNvGrpSpPr/>
            <p:nvPr/>
          </p:nvGrpSpPr>
          <p:grpSpPr>
            <a:xfrm>
              <a:off x="3287286" y="4179560"/>
              <a:ext cx="36000" cy="576064"/>
              <a:chOff x="4355976" y="2636912"/>
              <a:chExt cx="72008" cy="576064"/>
            </a:xfrm>
          </p:grpSpPr>
          <p:sp>
            <p:nvSpPr>
              <p:cNvPr id="30" name="Rectangle à coins arrondis 29"/>
              <p:cNvSpPr/>
              <p:nvPr/>
            </p:nvSpPr>
            <p:spPr>
              <a:xfrm>
                <a:off x="4355976" y="2636912"/>
                <a:ext cx="72008" cy="72008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1" name="Rectangle à coins arrondis 30"/>
              <p:cNvSpPr/>
              <p:nvPr/>
            </p:nvSpPr>
            <p:spPr>
              <a:xfrm>
                <a:off x="4371216" y="2678440"/>
                <a:ext cx="45719" cy="50405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2" name="Rectangle à coins arrondis 31"/>
              <p:cNvSpPr/>
              <p:nvPr/>
            </p:nvSpPr>
            <p:spPr>
              <a:xfrm>
                <a:off x="4355976" y="3140968"/>
                <a:ext cx="72008" cy="72008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pic>
          <p:nvPicPr>
            <p:cNvPr id="12" name="Picture 2" descr="http://www.pflanzenforschung.de/files/cache/6911f1f2855fbac06437029e7b46f0a9_f79.png"/>
            <p:cNvPicPr>
              <a:picLocks noChangeAspect="1" noChangeArrowheads="1"/>
            </p:cNvPicPr>
            <p:nvPr/>
          </p:nvPicPr>
          <p:blipFill>
            <a:blip r:embed="rId5" cstate="email">
              <a:lum contras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487396" flipH="1">
              <a:off x="3197448" y="2480814"/>
              <a:ext cx="432048" cy="864096"/>
            </a:xfrm>
            <a:prstGeom prst="rect">
              <a:avLst/>
            </a:prstGeom>
            <a:noFill/>
          </p:spPr>
        </p:pic>
        <p:grpSp>
          <p:nvGrpSpPr>
            <p:cNvPr id="13" name="Groupe 12"/>
            <p:cNvGrpSpPr/>
            <p:nvPr/>
          </p:nvGrpSpPr>
          <p:grpSpPr>
            <a:xfrm>
              <a:off x="3287286" y="3243456"/>
              <a:ext cx="36000" cy="504056"/>
              <a:chOff x="4355976" y="2636912"/>
              <a:chExt cx="72008" cy="576064"/>
            </a:xfrm>
          </p:grpSpPr>
          <p:sp>
            <p:nvSpPr>
              <p:cNvPr id="27" name="Rectangle à coins arrondis 26"/>
              <p:cNvSpPr/>
              <p:nvPr/>
            </p:nvSpPr>
            <p:spPr>
              <a:xfrm>
                <a:off x="4355976" y="2636912"/>
                <a:ext cx="72008" cy="72008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8" name="Rectangle à coins arrondis 27"/>
              <p:cNvSpPr/>
              <p:nvPr/>
            </p:nvSpPr>
            <p:spPr>
              <a:xfrm>
                <a:off x="4371216" y="2678440"/>
                <a:ext cx="45719" cy="50405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9" name="Rectangle à coins arrondis 28"/>
              <p:cNvSpPr/>
              <p:nvPr/>
            </p:nvSpPr>
            <p:spPr>
              <a:xfrm>
                <a:off x="4355976" y="3140968"/>
                <a:ext cx="72008" cy="72008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pic>
          <p:nvPicPr>
            <p:cNvPr id="14" name="Picture 2" descr="http://www.pflanzenforschung.de/files/cache/6911f1f2855fbac06437029e7b46f0a9_f79.png"/>
            <p:cNvPicPr>
              <a:picLocks noChangeAspect="1" noChangeArrowheads="1"/>
            </p:cNvPicPr>
            <p:nvPr/>
          </p:nvPicPr>
          <p:blipFill>
            <a:blip r:embed="rId4" cstate="email">
              <a:lum contras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8862" y="2780928"/>
              <a:ext cx="396044" cy="792088"/>
            </a:xfrm>
            <a:prstGeom prst="rect">
              <a:avLst/>
            </a:prstGeom>
            <a:noFill/>
          </p:spPr>
        </p:pic>
        <p:pic>
          <p:nvPicPr>
            <p:cNvPr id="15" name="Picture 2" descr="http://www.pflanzenforschung.de/files/cache/6911f1f2855fbac06437029e7b46f0a9_f79.png"/>
            <p:cNvPicPr>
              <a:picLocks noChangeAspect="1" noChangeArrowheads="1"/>
            </p:cNvPicPr>
            <p:nvPr/>
          </p:nvPicPr>
          <p:blipFill>
            <a:blip r:embed="rId4" cstate="email">
              <a:lum contras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17384" y="2924944"/>
              <a:ext cx="396044" cy="792088"/>
            </a:xfrm>
            <a:prstGeom prst="rect">
              <a:avLst/>
            </a:prstGeom>
            <a:noFill/>
          </p:spPr>
        </p:pic>
        <p:grpSp>
          <p:nvGrpSpPr>
            <p:cNvPr id="16" name="Groupe 13"/>
            <p:cNvGrpSpPr/>
            <p:nvPr/>
          </p:nvGrpSpPr>
          <p:grpSpPr>
            <a:xfrm>
              <a:off x="3287286" y="3675504"/>
              <a:ext cx="36000" cy="576064"/>
              <a:chOff x="4355976" y="2636912"/>
              <a:chExt cx="72008" cy="576064"/>
            </a:xfrm>
          </p:grpSpPr>
          <p:sp>
            <p:nvSpPr>
              <p:cNvPr id="24" name="Rectangle à coins arrondis 23"/>
              <p:cNvSpPr/>
              <p:nvPr/>
            </p:nvSpPr>
            <p:spPr>
              <a:xfrm>
                <a:off x="4355976" y="2636912"/>
                <a:ext cx="72008" cy="72008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5" name="Rectangle à coins arrondis 24"/>
              <p:cNvSpPr/>
              <p:nvPr/>
            </p:nvSpPr>
            <p:spPr>
              <a:xfrm>
                <a:off x="4371216" y="2678440"/>
                <a:ext cx="45719" cy="50405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6" name="Rectangle à coins arrondis 25"/>
              <p:cNvSpPr/>
              <p:nvPr/>
            </p:nvSpPr>
            <p:spPr>
              <a:xfrm>
                <a:off x="4355976" y="3140968"/>
                <a:ext cx="72008" cy="72008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7" name="Forme libre 16"/>
            <p:cNvSpPr/>
            <p:nvPr/>
          </p:nvSpPr>
          <p:spPr>
            <a:xfrm rot="19431433">
              <a:off x="3155857" y="3548604"/>
              <a:ext cx="876320" cy="247650"/>
            </a:xfrm>
            <a:custGeom>
              <a:avLst/>
              <a:gdLst>
                <a:gd name="connsiteX0" fmla="*/ 0 w 681990"/>
                <a:gd name="connsiteY0" fmla="*/ 247650 h 247650"/>
                <a:gd name="connsiteX1" fmla="*/ 0 w 681990"/>
                <a:gd name="connsiteY1" fmla="*/ 247650 h 247650"/>
                <a:gd name="connsiteX2" fmla="*/ 19050 w 681990"/>
                <a:gd name="connsiteY2" fmla="*/ 213360 h 247650"/>
                <a:gd name="connsiteX3" fmla="*/ 34290 w 681990"/>
                <a:gd name="connsiteY3" fmla="*/ 190500 h 247650"/>
                <a:gd name="connsiteX4" fmla="*/ 49530 w 681990"/>
                <a:gd name="connsiteY4" fmla="*/ 167640 h 247650"/>
                <a:gd name="connsiteX5" fmla="*/ 60960 w 681990"/>
                <a:gd name="connsiteY5" fmla="*/ 160020 h 247650"/>
                <a:gd name="connsiteX6" fmla="*/ 83820 w 681990"/>
                <a:gd name="connsiteY6" fmla="*/ 137160 h 247650"/>
                <a:gd name="connsiteX7" fmla="*/ 106680 w 681990"/>
                <a:gd name="connsiteY7" fmla="*/ 129540 h 247650"/>
                <a:gd name="connsiteX8" fmla="*/ 129540 w 681990"/>
                <a:gd name="connsiteY8" fmla="*/ 114300 h 247650"/>
                <a:gd name="connsiteX9" fmla="*/ 140970 w 681990"/>
                <a:gd name="connsiteY9" fmla="*/ 110490 h 247650"/>
                <a:gd name="connsiteX10" fmla="*/ 167640 w 681990"/>
                <a:gd name="connsiteY10" fmla="*/ 102870 h 247650"/>
                <a:gd name="connsiteX11" fmla="*/ 182880 w 681990"/>
                <a:gd name="connsiteY11" fmla="*/ 95250 h 247650"/>
                <a:gd name="connsiteX12" fmla="*/ 209550 w 681990"/>
                <a:gd name="connsiteY12" fmla="*/ 87630 h 247650"/>
                <a:gd name="connsiteX13" fmla="*/ 220980 w 681990"/>
                <a:gd name="connsiteY13" fmla="*/ 83820 h 247650"/>
                <a:gd name="connsiteX14" fmla="*/ 236220 w 681990"/>
                <a:gd name="connsiteY14" fmla="*/ 80010 h 247650"/>
                <a:gd name="connsiteX15" fmla="*/ 262890 w 681990"/>
                <a:gd name="connsiteY15" fmla="*/ 72390 h 247650"/>
                <a:gd name="connsiteX16" fmla="*/ 312420 w 681990"/>
                <a:gd name="connsiteY16" fmla="*/ 68580 h 247650"/>
                <a:gd name="connsiteX17" fmla="*/ 350520 w 681990"/>
                <a:gd name="connsiteY17" fmla="*/ 60960 h 247650"/>
                <a:gd name="connsiteX18" fmla="*/ 392430 w 681990"/>
                <a:gd name="connsiteY18" fmla="*/ 57150 h 247650"/>
                <a:gd name="connsiteX19" fmla="*/ 415290 w 681990"/>
                <a:gd name="connsiteY19" fmla="*/ 53340 h 247650"/>
                <a:gd name="connsiteX20" fmla="*/ 434340 w 681990"/>
                <a:gd name="connsiteY20" fmla="*/ 49530 h 247650"/>
                <a:gd name="connsiteX21" fmla="*/ 476250 w 681990"/>
                <a:gd name="connsiteY21" fmla="*/ 45720 h 247650"/>
                <a:gd name="connsiteX22" fmla="*/ 499110 w 681990"/>
                <a:gd name="connsiteY22" fmla="*/ 41910 h 247650"/>
                <a:gd name="connsiteX23" fmla="*/ 529590 w 681990"/>
                <a:gd name="connsiteY23" fmla="*/ 38100 h 247650"/>
                <a:gd name="connsiteX24" fmla="*/ 575310 w 681990"/>
                <a:gd name="connsiteY24" fmla="*/ 30480 h 247650"/>
                <a:gd name="connsiteX25" fmla="*/ 586740 w 681990"/>
                <a:gd name="connsiteY25" fmla="*/ 26670 h 247650"/>
                <a:gd name="connsiteX26" fmla="*/ 605790 w 681990"/>
                <a:gd name="connsiteY26" fmla="*/ 22860 h 247650"/>
                <a:gd name="connsiteX27" fmla="*/ 617220 w 681990"/>
                <a:gd name="connsiteY27" fmla="*/ 19050 h 247650"/>
                <a:gd name="connsiteX28" fmla="*/ 636270 w 681990"/>
                <a:gd name="connsiteY28" fmla="*/ 15240 h 247650"/>
                <a:gd name="connsiteX29" fmla="*/ 674370 w 681990"/>
                <a:gd name="connsiteY29" fmla="*/ 3810 h 247650"/>
                <a:gd name="connsiteX30" fmla="*/ 681990 w 681990"/>
                <a:gd name="connsiteY30" fmla="*/ 0 h 247650"/>
                <a:gd name="connsiteX31" fmla="*/ 0 w 681990"/>
                <a:gd name="connsiteY31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81990" h="247650">
                  <a:moveTo>
                    <a:pt x="0" y="247650"/>
                  </a:moveTo>
                  <a:lnTo>
                    <a:pt x="0" y="247650"/>
                  </a:lnTo>
                  <a:cubicBezTo>
                    <a:pt x="6350" y="236220"/>
                    <a:pt x="12323" y="224572"/>
                    <a:pt x="19050" y="213360"/>
                  </a:cubicBezTo>
                  <a:cubicBezTo>
                    <a:pt x="23762" y="205507"/>
                    <a:pt x="31394" y="199188"/>
                    <a:pt x="34290" y="190500"/>
                  </a:cubicBezTo>
                  <a:cubicBezTo>
                    <a:pt x="38986" y="176413"/>
                    <a:pt x="36358" y="178617"/>
                    <a:pt x="49530" y="167640"/>
                  </a:cubicBezTo>
                  <a:cubicBezTo>
                    <a:pt x="53048" y="164709"/>
                    <a:pt x="57538" y="163062"/>
                    <a:pt x="60960" y="160020"/>
                  </a:cubicBezTo>
                  <a:cubicBezTo>
                    <a:pt x="69014" y="152861"/>
                    <a:pt x="73597" y="140568"/>
                    <a:pt x="83820" y="137160"/>
                  </a:cubicBezTo>
                  <a:lnTo>
                    <a:pt x="106680" y="129540"/>
                  </a:lnTo>
                  <a:cubicBezTo>
                    <a:pt x="114300" y="124460"/>
                    <a:pt x="120852" y="117196"/>
                    <a:pt x="129540" y="114300"/>
                  </a:cubicBezTo>
                  <a:cubicBezTo>
                    <a:pt x="133350" y="113030"/>
                    <a:pt x="137108" y="111593"/>
                    <a:pt x="140970" y="110490"/>
                  </a:cubicBezTo>
                  <a:cubicBezTo>
                    <a:pt x="150637" y="107728"/>
                    <a:pt x="158505" y="106785"/>
                    <a:pt x="167640" y="102870"/>
                  </a:cubicBezTo>
                  <a:cubicBezTo>
                    <a:pt x="172860" y="100633"/>
                    <a:pt x="177660" y="97487"/>
                    <a:pt x="182880" y="95250"/>
                  </a:cubicBezTo>
                  <a:cubicBezTo>
                    <a:pt x="192015" y="91335"/>
                    <a:pt x="199883" y="90392"/>
                    <a:pt x="209550" y="87630"/>
                  </a:cubicBezTo>
                  <a:cubicBezTo>
                    <a:pt x="213412" y="86527"/>
                    <a:pt x="217118" y="84923"/>
                    <a:pt x="220980" y="83820"/>
                  </a:cubicBezTo>
                  <a:cubicBezTo>
                    <a:pt x="226015" y="82381"/>
                    <a:pt x="231185" y="81449"/>
                    <a:pt x="236220" y="80010"/>
                  </a:cubicBezTo>
                  <a:cubicBezTo>
                    <a:pt x="245706" y="77300"/>
                    <a:pt x="252766" y="73581"/>
                    <a:pt x="262890" y="72390"/>
                  </a:cubicBezTo>
                  <a:cubicBezTo>
                    <a:pt x="279335" y="70455"/>
                    <a:pt x="295910" y="69850"/>
                    <a:pt x="312420" y="68580"/>
                  </a:cubicBezTo>
                  <a:cubicBezTo>
                    <a:pt x="328119" y="64655"/>
                    <a:pt x="332875" y="63036"/>
                    <a:pt x="350520" y="60960"/>
                  </a:cubicBezTo>
                  <a:cubicBezTo>
                    <a:pt x="364452" y="59321"/>
                    <a:pt x="378498" y="58789"/>
                    <a:pt x="392430" y="57150"/>
                  </a:cubicBezTo>
                  <a:cubicBezTo>
                    <a:pt x="400102" y="56247"/>
                    <a:pt x="407689" y="54722"/>
                    <a:pt x="415290" y="53340"/>
                  </a:cubicBezTo>
                  <a:cubicBezTo>
                    <a:pt x="421661" y="52182"/>
                    <a:pt x="427914" y="50333"/>
                    <a:pt x="434340" y="49530"/>
                  </a:cubicBezTo>
                  <a:cubicBezTo>
                    <a:pt x="448259" y="47790"/>
                    <a:pt x="462318" y="47359"/>
                    <a:pt x="476250" y="45720"/>
                  </a:cubicBezTo>
                  <a:cubicBezTo>
                    <a:pt x="483922" y="44817"/>
                    <a:pt x="491463" y="43002"/>
                    <a:pt x="499110" y="41910"/>
                  </a:cubicBezTo>
                  <a:cubicBezTo>
                    <a:pt x="509246" y="40462"/>
                    <a:pt x="519430" y="39370"/>
                    <a:pt x="529590" y="38100"/>
                  </a:cubicBezTo>
                  <a:cubicBezTo>
                    <a:pt x="556386" y="29168"/>
                    <a:pt x="524268" y="38987"/>
                    <a:pt x="575310" y="30480"/>
                  </a:cubicBezTo>
                  <a:cubicBezTo>
                    <a:pt x="579271" y="29820"/>
                    <a:pt x="582844" y="27644"/>
                    <a:pt x="586740" y="26670"/>
                  </a:cubicBezTo>
                  <a:cubicBezTo>
                    <a:pt x="593022" y="25099"/>
                    <a:pt x="599508" y="24431"/>
                    <a:pt x="605790" y="22860"/>
                  </a:cubicBezTo>
                  <a:cubicBezTo>
                    <a:pt x="609686" y="21886"/>
                    <a:pt x="613324" y="20024"/>
                    <a:pt x="617220" y="19050"/>
                  </a:cubicBezTo>
                  <a:cubicBezTo>
                    <a:pt x="623502" y="17479"/>
                    <a:pt x="629948" y="16645"/>
                    <a:pt x="636270" y="15240"/>
                  </a:cubicBezTo>
                  <a:cubicBezTo>
                    <a:pt x="646114" y="13052"/>
                    <a:pt x="666772" y="7609"/>
                    <a:pt x="674370" y="3810"/>
                  </a:cubicBezTo>
                  <a:lnTo>
                    <a:pt x="681990" y="0"/>
                  </a:lnTo>
                  <a:lnTo>
                    <a:pt x="0" y="24765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Forme libre 17"/>
            <p:cNvSpPr/>
            <p:nvPr/>
          </p:nvSpPr>
          <p:spPr>
            <a:xfrm rot="19567754">
              <a:off x="3109683" y="4174594"/>
              <a:ext cx="1420800" cy="247650"/>
            </a:xfrm>
            <a:custGeom>
              <a:avLst/>
              <a:gdLst>
                <a:gd name="connsiteX0" fmla="*/ 0 w 681990"/>
                <a:gd name="connsiteY0" fmla="*/ 247650 h 247650"/>
                <a:gd name="connsiteX1" fmla="*/ 0 w 681990"/>
                <a:gd name="connsiteY1" fmla="*/ 247650 h 247650"/>
                <a:gd name="connsiteX2" fmla="*/ 19050 w 681990"/>
                <a:gd name="connsiteY2" fmla="*/ 213360 h 247650"/>
                <a:gd name="connsiteX3" fmla="*/ 34290 w 681990"/>
                <a:gd name="connsiteY3" fmla="*/ 190500 h 247650"/>
                <a:gd name="connsiteX4" fmla="*/ 49530 w 681990"/>
                <a:gd name="connsiteY4" fmla="*/ 167640 h 247650"/>
                <a:gd name="connsiteX5" fmla="*/ 60960 w 681990"/>
                <a:gd name="connsiteY5" fmla="*/ 160020 h 247650"/>
                <a:gd name="connsiteX6" fmla="*/ 83820 w 681990"/>
                <a:gd name="connsiteY6" fmla="*/ 137160 h 247650"/>
                <a:gd name="connsiteX7" fmla="*/ 106680 w 681990"/>
                <a:gd name="connsiteY7" fmla="*/ 129540 h 247650"/>
                <a:gd name="connsiteX8" fmla="*/ 129540 w 681990"/>
                <a:gd name="connsiteY8" fmla="*/ 114300 h 247650"/>
                <a:gd name="connsiteX9" fmla="*/ 140970 w 681990"/>
                <a:gd name="connsiteY9" fmla="*/ 110490 h 247650"/>
                <a:gd name="connsiteX10" fmla="*/ 167640 w 681990"/>
                <a:gd name="connsiteY10" fmla="*/ 102870 h 247650"/>
                <a:gd name="connsiteX11" fmla="*/ 182880 w 681990"/>
                <a:gd name="connsiteY11" fmla="*/ 95250 h 247650"/>
                <a:gd name="connsiteX12" fmla="*/ 209550 w 681990"/>
                <a:gd name="connsiteY12" fmla="*/ 87630 h 247650"/>
                <a:gd name="connsiteX13" fmla="*/ 220980 w 681990"/>
                <a:gd name="connsiteY13" fmla="*/ 83820 h 247650"/>
                <a:gd name="connsiteX14" fmla="*/ 236220 w 681990"/>
                <a:gd name="connsiteY14" fmla="*/ 80010 h 247650"/>
                <a:gd name="connsiteX15" fmla="*/ 262890 w 681990"/>
                <a:gd name="connsiteY15" fmla="*/ 72390 h 247650"/>
                <a:gd name="connsiteX16" fmla="*/ 312420 w 681990"/>
                <a:gd name="connsiteY16" fmla="*/ 68580 h 247650"/>
                <a:gd name="connsiteX17" fmla="*/ 350520 w 681990"/>
                <a:gd name="connsiteY17" fmla="*/ 60960 h 247650"/>
                <a:gd name="connsiteX18" fmla="*/ 392430 w 681990"/>
                <a:gd name="connsiteY18" fmla="*/ 57150 h 247650"/>
                <a:gd name="connsiteX19" fmla="*/ 415290 w 681990"/>
                <a:gd name="connsiteY19" fmla="*/ 53340 h 247650"/>
                <a:gd name="connsiteX20" fmla="*/ 434340 w 681990"/>
                <a:gd name="connsiteY20" fmla="*/ 49530 h 247650"/>
                <a:gd name="connsiteX21" fmla="*/ 476250 w 681990"/>
                <a:gd name="connsiteY21" fmla="*/ 45720 h 247650"/>
                <a:gd name="connsiteX22" fmla="*/ 499110 w 681990"/>
                <a:gd name="connsiteY22" fmla="*/ 41910 h 247650"/>
                <a:gd name="connsiteX23" fmla="*/ 529590 w 681990"/>
                <a:gd name="connsiteY23" fmla="*/ 38100 h 247650"/>
                <a:gd name="connsiteX24" fmla="*/ 575310 w 681990"/>
                <a:gd name="connsiteY24" fmla="*/ 30480 h 247650"/>
                <a:gd name="connsiteX25" fmla="*/ 586740 w 681990"/>
                <a:gd name="connsiteY25" fmla="*/ 26670 h 247650"/>
                <a:gd name="connsiteX26" fmla="*/ 605790 w 681990"/>
                <a:gd name="connsiteY26" fmla="*/ 22860 h 247650"/>
                <a:gd name="connsiteX27" fmla="*/ 617220 w 681990"/>
                <a:gd name="connsiteY27" fmla="*/ 19050 h 247650"/>
                <a:gd name="connsiteX28" fmla="*/ 636270 w 681990"/>
                <a:gd name="connsiteY28" fmla="*/ 15240 h 247650"/>
                <a:gd name="connsiteX29" fmla="*/ 674370 w 681990"/>
                <a:gd name="connsiteY29" fmla="*/ 3810 h 247650"/>
                <a:gd name="connsiteX30" fmla="*/ 681990 w 681990"/>
                <a:gd name="connsiteY30" fmla="*/ 0 h 247650"/>
                <a:gd name="connsiteX31" fmla="*/ 0 w 681990"/>
                <a:gd name="connsiteY31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81990" h="247650">
                  <a:moveTo>
                    <a:pt x="0" y="247650"/>
                  </a:moveTo>
                  <a:lnTo>
                    <a:pt x="0" y="247650"/>
                  </a:lnTo>
                  <a:cubicBezTo>
                    <a:pt x="6350" y="236220"/>
                    <a:pt x="12323" y="224572"/>
                    <a:pt x="19050" y="213360"/>
                  </a:cubicBezTo>
                  <a:cubicBezTo>
                    <a:pt x="23762" y="205507"/>
                    <a:pt x="31394" y="199188"/>
                    <a:pt x="34290" y="190500"/>
                  </a:cubicBezTo>
                  <a:cubicBezTo>
                    <a:pt x="38986" y="176413"/>
                    <a:pt x="36358" y="178617"/>
                    <a:pt x="49530" y="167640"/>
                  </a:cubicBezTo>
                  <a:cubicBezTo>
                    <a:pt x="53048" y="164709"/>
                    <a:pt x="57538" y="163062"/>
                    <a:pt x="60960" y="160020"/>
                  </a:cubicBezTo>
                  <a:cubicBezTo>
                    <a:pt x="69014" y="152861"/>
                    <a:pt x="73597" y="140568"/>
                    <a:pt x="83820" y="137160"/>
                  </a:cubicBezTo>
                  <a:lnTo>
                    <a:pt x="106680" y="129540"/>
                  </a:lnTo>
                  <a:cubicBezTo>
                    <a:pt x="114300" y="124460"/>
                    <a:pt x="120852" y="117196"/>
                    <a:pt x="129540" y="114300"/>
                  </a:cubicBezTo>
                  <a:cubicBezTo>
                    <a:pt x="133350" y="113030"/>
                    <a:pt x="137108" y="111593"/>
                    <a:pt x="140970" y="110490"/>
                  </a:cubicBezTo>
                  <a:cubicBezTo>
                    <a:pt x="150637" y="107728"/>
                    <a:pt x="158505" y="106785"/>
                    <a:pt x="167640" y="102870"/>
                  </a:cubicBezTo>
                  <a:cubicBezTo>
                    <a:pt x="172860" y="100633"/>
                    <a:pt x="177660" y="97487"/>
                    <a:pt x="182880" y="95250"/>
                  </a:cubicBezTo>
                  <a:cubicBezTo>
                    <a:pt x="192015" y="91335"/>
                    <a:pt x="199883" y="90392"/>
                    <a:pt x="209550" y="87630"/>
                  </a:cubicBezTo>
                  <a:cubicBezTo>
                    <a:pt x="213412" y="86527"/>
                    <a:pt x="217118" y="84923"/>
                    <a:pt x="220980" y="83820"/>
                  </a:cubicBezTo>
                  <a:cubicBezTo>
                    <a:pt x="226015" y="82381"/>
                    <a:pt x="231185" y="81449"/>
                    <a:pt x="236220" y="80010"/>
                  </a:cubicBezTo>
                  <a:cubicBezTo>
                    <a:pt x="245706" y="77300"/>
                    <a:pt x="252766" y="73581"/>
                    <a:pt x="262890" y="72390"/>
                  </a:cubicBezTo>
                  <a:cubicBezTo>
                    <a:pt x="279335" y="70455"/>
                    <a:pt x="295910" y="69850"/>
                    <a:pt x="312420" y="68580"/>
                  </a:cubicBezTo>
                  <a:cubicBezTo>
                    <a:pt x="328119" y="64655"/>
                    <a:pt x="332875" y="63036"/>
                    <a:pt x="350520" y="60960"/>
                  </a:cubicBezTo>
                  <a:cubicBezTo>
                    <a:pt x="364452" y="59321"/>
                    <a:pt x="378498" y="58789"/>
                    <a:pt x="392430" y="57150"/>
                  </a:cubicBezTo>
                  <a:cubicBezTo>
                    <a:pt x="400102" y="56247"/>
                    <a:pt x="407689" y="54722"/>
                    <a:pt x="415290" y="53340"/>
                  </a:cubicBezTo>
                  <a:cubicBezTo>
                    <a:pt x="421661" y="52182"/>
                    <a:pt x="427914" y="50333"/>
                    <a:pt x="434340" y="49530"/>
                  </a:cubicBezTo>
                  <a:cubicBezTo>
                    <a:pt x="448259" y="47790"/>
                    <a:pt x="462318" y="47359"/>
                    <a:pt x="476250" y="45720"/>
                  </a:cubicBezTo>
                  <a:cubicBezTo>
                    <a:pt x="483922" y="44817"/>
                    <a:pt x="491463" y="43002"/>
                    <a:pt x="499110" y="41910"/>
                  </a:cubicBezTo>
                  <a:cubicBezTo>
                    <a:pt x="509246" y="40462"/>
                    <a:pt x="519430" y="39370"/>
                    <a:pt x="529590" y="38100"/>
                  </a:cubicBezTo>
                  <a:cubicBezTo>
                    <a:pt x="556386" y="29168"/>
                    <a:pt x="524268" y="38987"/>
                    <a:pt x="575310" y="30480"/>
                  </a:cubicBezTo>
                  <a:cubicBezTo>
                    <a:pt x="579271" y="29820"/>
                    <a:pt x="582844" y="27644"/>
                    <a:pt x="586740" y="26670"/>
                  </a:cubicBezTo>
                  <a:cubicBezTo>
                    <a:pt x="593022" y="25099"/>
                    <a:pt x="599508" y="24431"/>
                    <a:pt x="605790" y="22860"/>
                  </a:cubicBezTo>
                  <a:cubicBezTo>
                    <a:pt x="609686" y="21886"/>
                    <a:pt x="613324" y="20024"/>
                    <a:pt x="617220" y="19050"/>
                  </a:cubicBezTo>
                  <a:cubicBezTo>
                    <a:pt x="623502" y="17479"/>
                    <a:pt x="629948" y="16645"/>
                    <a:pt x="636270" y="15240"/>
                  </a:cubicBezTo>
                  <a:cubicBezTo>
                    <a:pt x="646114" y="13052"/>
                    <a:pt x="666772" y="7609"/>
                    <a:pt x="674370" y="3810"/>
                  </a:cubicBezTo>
                  <a:lnTo>
                    <a:pt x="681990" y="0"/>
                  </a:lnTo>
                  <a:lnTo>
                    <a:pt x="0" y="24765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" name="Forme libre 18"/>
            <p:cNvSpPr/>
            <p:nvPr/>
          </p:nvSpPr>
          <p:spPr>
            <a:xfrm rot="19431433">
              <a:off x="3084572" y="4162506"/>
              <a:ext cx="1250194" cy="247650"/>
            </a:xfrm>
            <a:custGeom>
              <a:avLst/>
              <a:gdLst>
                <a:gd name="connsiteX0" fmla="*/ 0 w 681990"/>
                <a:gd name="connsiteY0" fmla="*/ 247650 h 247650"/>
                <a:gd name="connsiteX1" fmla="*/ 0 w 681990"/>
                <a:gd name="connsiteY1" fmla="*/ 247650 h 247650"/>
                <a:gd name="connsiteX2" fmla="*/ 19050 w 681990"/>
                <a:gd name="connsiteY2" fmla="*/ 213360 h 247650"/>
                <a:gd name="connsiteX3" fmla="*/ 34290 w 681990"/>
                <a:gd name="connsiteY3" fmla="*/ 190500 h 247650"/>
                <a:gd name="connsiteX4" fmla="*/ 49530 w 681990"/>
                <a:gd name="connsiteY4" fmla="*/ 167640 h 247650"/>
                <a:gd name="connsiteX5" fmla="*/ 60960 w 681990"/>
                <a:gd name="connsiteY5" fmla="*/ 160020 h 247650"/>
                <a:gd name="connsiteX6" fmla="*/ 83820 w 681990"/>
                <a:gd name="connsiteY6" fmla="*/ 137160 h 247650"/>
                <a:gd name="connsiteX7" fmla="*/ 106680 w 681990"/>
                <a:gd name="connsiteY7" fmla="*/ 129540 h 247650"/>
                <a:gd name="connsiteX8" fmla="*/ 129540 w 681990"/>
                <a:gd name="connsiteY8" fmla="*/ 114300 h 247650"/>
                <a:gd name="connsiteX9" fmla="*/ 140970 w 681990"/>
                <a:gd name="connsiteY9" fmla="*/ 110490 h 247650"/>
                <a:gd name="connsiteX10" fmla="*/ 167640 w 681990"/>
                <a:gd name="connsiteY10" fmla="*/ 102870 h 247650"/>
                <a:gd name="connsiteX11" fmla="*/ 182880 w 681990"/>
                <a:gd name="connsiteY11" fmla="*/ 95250 h 247650"/>
                <a:gd name="connsiteX12" fmla="*/ 209550 w 681990"/>
                <a:gd name="connsiteY12" fmla="*/ 87630 h 247650"/>
                <a:gd name="connsiteX13" fmla="*/ 220980 w 681990"/>
                <a:gd name="connsiteY13" fmla="*/ 83820 h 247650"/>
                <a:gd name="connsiteX14" fmla="*/ 236220 w 681990"/>
                <a:gd name="connsiteY14" fmla="*/ 80010 h 247650"/>
                <a:gd name="connsiteX15" fmla="*/ 262890 w 681990"/>
                <a:gd name="connsiteY15" fmla="*/ 72390 h 247650"/>
                <a:gd name="connsiteX16" fmla="*/ 312420 w 681990"/>
                <a:gd name="connsiteY16" fmla="*/ 68580 h 247650"/>
                <a:gd name="connsiteX17" fmla="*/ 350520 w 681990"/>
                <a:gd name="connsiteY17" fmla="*/ 60960 h 247650"/>
                <a:gd name="connsiteX18" fmla="*/ 392430 w 681990"/>
                <a:gd name="connsiteY18" fmla="*/ 57150 h 247650"/>
                <a:gd name="connsiteX19" fmla="*/ 415290 w 681990"/>
                <a:gd name="connsiteY19" fmla="*/ 53340 h 247650"/>
                <a:gd name="connsiteX20" fmla="*/ 434340 w 681990"/>
                <a:gd name="connsiteY20" fmla="*/ 49530 h 247650"/>
                <a:gd name="connsiteX21" fmla="*/ 476250 w 681990"/>
                <a:gd name="connsiteY21" fmla="*/ 45720 h 247650"/>
                <a:gd name="connsiteX22" fmla="*/ 499110 w 681990"/>
                <a:gd name="connsiteY22" fmla="*/ 41910 h 247650"/>
                <a:gd name="connsiteX23" fmla="*/ 529590 w 681990"/>
                <a:gd name="connsiteY23" fmla="*/ 38100 h 247650"/>
                <a:gd name="connsiteX24" fmla="*/ 575310 w 681990"/>
                <a:gd name="connsiteY24" fmla="*/ 30480 h 247650"/>
                <a:gd name="connsiteX25" fmla="*/ 586740 w 681990"/>
                <a:gd name="connsiteY25" fmla="*/ 26670 h 247650"/>
                <a:gd name="connsiteX26" fmla="*/ 605790 w 681990"/>
                <a:gd name="connsiteY26" fmla="*/ 22860 h 247650"/>
                <a:gd name="connsiteX27" fmla="*/ 617220 w 681990"/>
                <a:gd name="connsiteY27" fmla="*/ 19050 h 247650"/>
                <a:gd name="connsiteX28" fmla="*/ 636270 w 681990"/>
                <a:gd name="connsiteY28" fmla="*/ 15240 h 247650"/>
                <a:gd name="connsiteX29" fmla="*/ 674370 w 681990"/>
                <a:gd name="connsiteY29" fmla="*/ 3810 h 247650"/>
                <a:gd name="connsiteX30" fmla="*/ 681990 w 681990"/>
                <a:gd name="connsiteY30" fmla="*/ 0 h 247650"/>
                <a:gd name="connsiteX31" fmla="*/ 0 w 681990"/>
                <a:gd name="connsiteY31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81990" h="247650">
                  <a:moveTo>
                    <a:pt x="0" y="247650"/>
                  </a:moveTo>
                  <a:lnTo>
                    <a:pt x="0" y="247650"/>
                  </a:lnTo>
                  <a:cubicBezTo>
                    <a:pt x="6350" y="236220"/>
                    <a:pt x="12323" y="224572"/>
                    <a:pt x="19050" y="213360"/>
                  </a:cubicBezTo>
                  <a:cubicBezTo>
                    <a:pt x="23762" y="205507"/>
                    <a:pt x="31394" y="199188"/>
                    <a:pt x="34290" y="190500"/>
                  </a:cubicBezTo>
                  <a:cubicBezTo>
                    <a:pt x="38986" y="176413"/>
                    <a:pt x="36358" y="178617"/>
                    <a:pt x="49530" y="167640"/>
                  </a:cubicBezTo>
                  <a:cubicBezTo>
                    <a:pt x="53048" y="164709"/>
                    <a:pt x="57538" y="163062"/>
                    <a:pt x="60960" y="160020"/>
                  </a:cubicBezTo>
                  <a:cubicBezTo>
                    <a:pt x="69014" y="152861"/>
                    <a:pt x="73597" y="140568"/>
                    <a:pt x="83820" y="137160"/>
                  </a:cubicBezTo>
                  <a:lnTo>
                    <a:pt x="106680" y="129540"/>
                  </a:lnTo>
                  <a:cubicBezTo>
                    <a:pt x="114300" y="124460"/>
                    <a:pt x="120852" y="117196"/>
                    <a:pt x="129540" y="114300"/>
                  </a:cubicBezTo>
                  <a:cubicBezTo>
                    <a:pt x="133350" y="113030"/>
                    <a:pt x="137108" y="111593"/>
                    <a:pt x="140970" y="110490"/>
                  </a:cubicBezTo>
                  <a:cubicBezTo>
                    <a:pt x="150637" y="107728"/>
                    <a:pt x="158505" y="106785"/>
                    <a:pt x="167640" y="102870"/>
                  </a:cubicBezTo>
                  <a:cubicBezTo>
                    <a:pt x="172860" y="100633"/>
                    <a:pt x="177660" y="97487"/>
                    <a:pt x="182880" y="95250"/>
                  </a:cubicBezTo>
                  <a:cubicBezTo>
                    <a:pt x="192015" y="91335"/>
                    <a:pt x="199883" y="90392"/>
                    <a:pt x="209550" y="87630"/>
                  </a:cubicBezTo>
                  <a:cubicBezTo>
                    <a:pt x="213412" y="86527"/>
                    <a:pt x="217118" y="84923"/>
                    <a:pt x="220980" y="83820"/>
                  </a:cubicBezTo>
                  <a:cubicBezTo>
                    <a:pt x="226015" y="82381"/>
                    <a:pt x="231185" y="81449"/>
                    <a:pt x="236220" y="80010"/>
                  </a:cubicBezTo>
                  <a:cubicBezTo>
                    <a:pt x="245706" y="77300"/>
                    <a:pt x="252766" y="73581"/>
                    <a:pt x="262890" y="72390"/>
                  </a:cubicBezTo>
                  <a:cubicBezTo>
                    <a:pt x="279335" y="70455"/>
                    <a:pt x="295910" y="69850"/>
                    <a:pt x="312420" y="68580"/>
                  </a:cubicBezTo>
                  <a:cubicBezTo>
                    <a:pt x="328119" y="64655"/>
                    <a:pt x="332875" y="63036"/>
                    <a:pt x="350520" y="60960"/>
                  </a:cubicBezTo>
                  <a:cubicBezTo>
                    <a:pt x="364452" y="59321"/>
                    <a:pt x="378498" y="58789"/>
                    <a:pt x="392430" y="57150"/>
                  </a:cubicBezTo>
                  <a:cubicBezTo>
                    <a:pt x="400102" y="56247"/>
                    <a:pt x="407689" y="54722"/>
                    <a:pt x="415290" y="53340"/>
                  </a:cubicBezTo>
                  <a:cubicBezTo>
                    <a:pt x="421661" y="52182"/>
                    <a:pt x="427914" y="50333"/>
                    <a:pt x="434340" y="49530"/>
                  </a:cubicBezTo>
                  <a:cubicBezTo>
                    <a:pt x="448259" y="47790"/>
                    <a:pt x="462318" y="47359"/>
                    <a:pt x="476250" y="45720"/>
                  </a:cubicBezTo>
                  <a:cubicBezTo>
                    <a:pt x="483922" y="44817"/>
                    <a:pt x="491463" y="43002"/>
                    <a:pt x="499110" y="41910"/>
                  </a:cubicBezTo>
                  <a:cubicBezTo>
                    <a:pt x="509246" y="40462"/>
                    <a:pt x="519430" y="39370"/>
                    <a:pt x="529590" y="38100"/>
                  </a:cubicBezTo>
                  <a:cubicBezTo>
                    <a:pt x="556386" y="29168"/>
                    <a:pt x="524268" y="38987"/>
                    <a:pt x="575310" y="30480"/>
                  </a:cubicBezTo>
                  <a:cubicBezTo>
                    <a:pt x="579271" y="29820"/>
                    <a:pt x="582844" y="27644"/>
                    <a:pt x="586740" y="26670"/>
                  </a:cubicBezTo>
                  <a:cubicBezTo>
                    <a:pt x="593022" y="25099"/>
                    <a:pt x="599508" y="24431"/>
                    <a:pt x="605790" y="22860"/>
                  </a:cubicBezTo>
                  <a:cubicBezTo>
                    <a:pt x="609686" y="21886"/>
                    <a:pt x="613324" y="20024"/>
                    <a:pt x="617220" y="19050"/>
                  </a:cubicBezTo>
                  <a:cubicBezTo>
                    <a:pt x="623502" y="17479"/>
                    <a:pt x="629948" y="16645"/>
                    <a:pt x="636270" y="15240"/>
                  </a:cubicBezTo>
                  <a:cubicBezTo>
                    <a:pt x="646114" y="13052"/>
                    <a:pt x="666772" y="7609"/>
                    <a:pt x="674370" y="3810"/>
                  </a:cubicBezTo>
                  <a:lnTo>
                    <a:pt x="681990" y="0"/>
                  </a:lnTo>
                  <a:lnTo>
                    <a:pt x="0" y="24765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" name="Forme libre 19"/>
            <p:cNvSpPr/>
            <p:nvPr/>
          </p:nvSpPr>
          <p:spPr>
            <a:xfrm rot="18627515">
              <a:off x="3002411" y="4123137"/>
              <a:ext cx="1187146" cy="247650"/>
            </a:xfrm>
            <a:custGeom>
              <a:avLst/>
              <a:gdLst>
                <a:gd name="connsiteX0" fmla="*/ 0 w 681990"/>
                <a:gd name="connsiteY0" fmla="*/ 247650 h 247650"/>
                <a:gd name="connsiteX1" fmla="*/ 0 w 681990"/>
                <a:gd name="connsiteY1" fmla="*/ 247650 h 247650"/>
                <a:gd name="connsiteX2" fmla="*/ 19050 w 681990"/>
                <a:gd name="connsiteY2" fmla="*/ 213360 h 247650"/>
                <a:gd name="connsiteX3" fmla="*/ 34290 w 681990"/>
                <a:gd name="connsiteY3" fmla="*/ 190500 h 247650"/>
                <a:gd name="connsiteX4" fmla="*/ 49530 w 681990"/>
                <a:gd name="connsiteY4" fmla="*/ 167640 h 247650"/>
                <a:gd name="connsiteX5" fmla="*/ 60960 w 681990"/>
                <a:gd name="connsiteY5" fmla="*/ 160020 h 247650"/>
                <a:gd name="connsiteX6" fmla="*/ 83820 w 681990"/>
                <a:gd name="connsiteY6" fmla="*/ 137160 h 247650"/>
                <a:gd name="connsiteX7" fmla="*/ 106680 w 681990"/>
                <a:gd name="connsiteY7" fmla="*/ 129540 h 247650"/>
                <a:gd name="connsiteX8" fmla="*/ 129540 w 681990"/>
                <a:gd name="connsiteY8" fmla="*/ 114300 h 247650"/>
                <a:gd name="connsiteX9" fmla="*/ 140970 w 681990"/>
                <a:gd name="connsiteY9" fmla="*/ 110490 h 247650"/>
                <a:gd name="connsiteX10" fmla="*/ 167640 w 681990"/>
                <a:gd name="connsiteY10" fmla="*/ 102870 h 247650"/>
                <a:gd name="connsiteX11" fmla="*/ 182880 w 681990"/>
                <a:gd name="connsiteY11" fmla="*/ 95250 h 247650"/>
                <a:gd name="connsiteX12" fmla="*/ 209550 w 681990"/>
                <a:gd name="connsiteY12" fmla="*/ 87630 h 247650"/>
                <a:gd name="connsiteX13" fmla="*/ 220980 w 681990"/>
                <a:gd name="connsiteY13" fmla="*/ 83820 h 247650"/>
                <a:gd name="connsiteX14" fmla="*/ 236220 w 681990"/>
                <a:gd name="connsiteY14" fmla="*/ 80010 h 247650"/>
                <a:gd name="connsiteX15" fmla="*/ 262890 w 681990"/>
                <a:gd name="connsiteY15" fmla="*/ 72390 h 247650"/>
                <a:gd name="connsiteX16" fmla="*/ 312420 w 681990"/>
                <a:gd name="connsiteY16" fmla="*/ 68580 h 247650"/>
                <a:gd name="connsiteX17" fmla="*/ 350520 w 681990"/>
                <a:gd name="connsiteY17" fmla="*/ 60960 h 247650"/>
                <a:gd name="connsiteX18" fmla="*/ 392430 w 681990"/>
                <a:gd name="connsiteY18" fmla="*/ 57150 h 247650"/>
                <a:gd name="connsiteX19" fmla="*/ 415290 w 681990"/>
                <a:gd name="connsiteY19" fmla="*/ 53340 h 247650"/>
                <a:gd name="connsiteX20" fmla="*/ 434340 w 681990"/>
                <a:gd name="connsiteY20" fmla="*/ 49530 h 247650"/>
                <a:gd name="connsiteX21" fmla="*/ 476250 w 681990"/>
                <a:gd name="connsiteY21" fmla="*/ 45720 h 247650"/>
                <a:gd name="connsiteX22" fmla="*/ 499110 w 681990"/>
                <a:gd name="connsiteY22" fmla="*/ 41910 h 247650"/>
                <a:gd name="connsiteX23" fmla="*/ 529590 w 681990"/>
                <a:gd name="connsiteY23" fmla="*/ 38100 h 247650"/>
                <a:gd name="connsiteX24" fmla="*/ 575310 w 681990"/>
                <a:gd name="connsiteY24" fmla="*/ 30480 h 247650"/>
                <a:gd name="connsiteX25" fmla="*/ 586740 w 681990"/>
                <a:gd name="connsiteY25" fmla="*/ 26670 h 247650"/>
                <a:gd name="connsiteX26" fmla="*/ 605790 w 681990"/>
                <a:gd name="connsiteY26" fmla="*/ 22860 h 247650"/>
                <a:gd name="connsiteX27" fmla="*/ 617220 w 681990"/>
                <a:gd name="connsiteY27" fmla="*/ 19050 h 247650"/>
                <a:gd name="connsiteX28" fmla="*/ 636270 w 681990"/>
                <a:gd name="connsiteY28" fmla="*/ 15240 h 247650"/>
                <a:gd name="connsiteX29" fmla="*/ 674370 w 681990"/>
                <a:gd name="connsiteY29" fmla="*/ 3810 h 247650"/>
                <a:gd name="connsiteX30" fmla="*/ 681990 w 681990"/>
                <a:gd name="connsiteY30" fmla="*/ 0 h 247650"/>
                <a:gd name="connsiteX31" fmla="*/ 0 w 681990"/>
                <a:gd name="connsiteY31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81990" h="247650">
                  <a:moveTo>
                    <a:pt x="0" y="247650"/>
                  </a:moveTo>
                  <a:lnTo>
                    <a:pt x="0" y="247650"/>
                  </a:lnTo>
                  <a:cubicBezTo>
                    <a:pt x="6350" y="236220"/>
                    <a:pt x="12323" y="224572"/>
                    <a:pt x="19050" y="213360"/>
                  </a:cubicBezTo>
                  <a:cubicBezTo>
                    <a:pt x="23762" y="205507"/>
                    <a:pt x="31394" y="199188"/>
                    <a:pt x="34290" y="190500"/>
                  </a:cubicBezTo>
                  <a:cubicBezTo>
                    <a:pt x="38986" y="176413"/>
                    <a:pt x="36358" y="178617"/>
                    <a:pt x="49530" y="167640"/>
                  </a:cubicBezTo>
                  <a:cubicBezTo>
                    <a:pt x="53048" y="164709"/>
                    <a:pt x="57538" y="163062"/>
                    <a:pt x="60960" y="160020"/>
                  </a:cubicBezTo>
                  <a:cubicBezTo>
                    <a:pt x="69014" y="152861"/>
                    <a:pt x="73597" y="140568"/>
                    <a:pt x="83820" y="137160"/>
                  </a:cubicBezTo>
                  <a:lnTo>
                    <a:pt x="106680" y="129540"/>
                  </a:lnTo>
                  <a:cubicBezTo>
                    <a:pt x="114300" y="124460"/>
                    <a:pt x="120852" y="117196"/>
                    <a:pt x="129540" y="114300"/>
                  </a:cubicBezTo>
                  <a:cubicBezTo>
                    <a:pt x="133350" y="113030"/>
                    <a:pt x="137108" y="111593"/>
                    <a:pt x="140970" y="110490"/>
                  </a:cubicBezTo>
                  <a:cubicBezTo>
                    <a:pt x="150637" y="107728"/>
                    <a:pt x="158505" y="106785"/>
                    <a:pt x="167640" y="102870"/>
                  </a:cubicBezTo>
                  <a:cubicBezTo>
                    <a:pt x="172860" y="100633"/>
                    <a:pt x="177660" y="97487"/>
                    <a:pt x="182880" y="95250"/>
                  </a:cubicBezTo>
                  <a:cubicBezTo>
                    <a:pt x="192015" y="91335"/>
                    <a:pt x="199883" y="90392"/>
                    <a:pt x="209550" y="87630"/>
                  </a:cubicBezTo>
                  <a:cubicBezTo>
                    <a:pt x="213412" y="86527"/>
                    <a:pt x="217118" y="84923"/>
                    <a:pt x="220980" y="83820"/>
                  </a:cubicBezTo>
                  <a:cubicBezTo>
                    <a:pt x="226015" y="82381"/>
                    <a:pt x="231185" y="81449"/>
                    <a:pt x="236220" y="80010"/>
                  </a:cubicBezTo>
                  <a:cubicBezTo>
                    <a:pt x="245706" y="77300"/>
                    <a:pt x="252766" y="73581"/>
                    <a:pt x="262890" y="72390"/>
                  </a:cubicBezTo>
                  <a:cubicBezTo>
                    <a:pt x="279335" y="70455"/>
                    <a:pt x="295910" y="69850"/>
                    <a:pt x="312420" y="68580"/>
                  </a:cubicBezTo>
                  <a:cubicBezTo>
                    <a:pt x="328119" y="64655"/>
                    <a:pt x="332875" y="63036"/>
                    <a:pt x="350520" y="60960"/>
                  </a:cubicBezTo>
                  <a:cubicBezTo>
                    <a:pt x="364452" y="59321"/>
                    <a:pt x="378498" y="58789"/>
                    <a:pt x="392430" y="57150"/>
                  </a:cubicBezTo>
                  <a:cubicBezTo>
                    <a:pt x="400102" y="56247"/>
                    <a:pt x="407689" y="54722"/>
                    <a:pt x="415290" y="53340"/>
                  </a:cubicBezTo>
                  <a:cubicBezTo>
                    <a:pt x="421661" y="52182"/>
                    <a:pt x="427914" y="50333"/>
                    <a:pt x="434340" y="49530"/>
                  </a:cubicBezTo>
                  <a:cubicBezTo>
                    <a:pt x="448259" y="47790"/>
                    <a:pt x="462318" y="47359"/>
                    <a:pt x="476250" y="45720"/>
                  </a:cubicBezTo>
                  <a:cubicBezTo>
                    <a:pt x="483922" y="44817"/>
                    <a:pt x="491463" y="43002"/>
                    <a:pt x="499110" y="41910"/>
                  </a:cubicBezTo>
                  <a:cubicBezTo>
                    <a:pt x="509246" y="40462"/>
                    <a:pt x="519430" y="39370"/>
                    <a:pt x="529590" y="38100"/>
                  </a:cubicBezTo>
                  <a:cubicBezTo>
                    <a:pt x="556386" y="29168"/>
                    <a:pt x="524268" y="38987"/>
                    <a:pt x="575310" y="30480"/>
                  </a:cubicBezTo>
                  <a:cubicBezTo>
                    <a:pt x="579271" y="29820"/>
                    <a:pt x="582844" y="27644"/>
                    <a:pt x="586740" y="26670"/>
                  </a:cubicBezTo>
                  <a:cubicBezTo>
                    <a:pt x="593022" y="25099"/>
                    <a:pt x="599508" y="24431"/>
                    <a:pt x="605790" y="22860"/>
                  </a:cubicBezTo>
                  <a:cubicBezTo>
                    <a:pt x="609686" y="21886"/>
                    <a:pt x="613324" y="20024"/>
                    <a:pt x="617220" y="19050"/>
                  </a:cubicBezTo>
                  <a:cubicBezTo>
                    <a:pt x="623502" y="17479"/>
                    <a:pt x="629948" y="16645"/>
                    <a:pt x="636270" y="15240"/>
                  </a:cubicBezTo>
                  <a:cubicBezTo>
                    <a:pt x="646114" y="13052"/>
                    <a:pt x="666772" y="7609"/>
                    <a:pt x="674370" y="3810"/>
                  </a:cubicBezTo>
                  <a:lnTo>
                    <a:pt x="681990" y="0"/>
                  </a:lnTo>
                  <a:lnTo>
                    <a:pt x="0" y="24765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Forme libre 20"/>
            <p:cNvSpPr/>
            <p:nvPr/>
          </p:nvSpPr>
          <p:spPr>
            <a:xfrm rot="1992571" flipH="1">
              <a:off x="2004234" y="4151884"/>
              <a:ext cx="1505275" cy="247650"/>
            </a:xfrm>
            <a:custGeom>
              <a:avLst/>
              <a:gdLst>
                <a:gd name="connsiteX0" fmla="*/ 0 w 681990"/>
                <a:gd name="connsiteY0" fmla="*/ 247650 h 247650"/>
                <a:gd name="connsiteX1" fmla="*/ 0 w 681990"/>
                <a:gd name="connsiteY1" fmla="*/ 247650 h 247650"/>
                <a:gd name="connsiteX2" fmla="*/ 19050 w 681990"/>
                <a:gd name="connsiteY2" fmla="*/ 213360 h 247650"/>
                <a:gd name="connsiteX3" fmla="*/ 34290 w 681990"/>
                <a:gd name="connsiteY3" fmla="*/ 190500 h 247650"/>
                <a:gd name="connsiteX4" fmla="*/ 49530 w 681990"/>
                <a:gd name="connsiteY4" fmla="*/ 167640 h 247650"/>
                <a:gd name="connsiteX5" fmla="*/ 60960 w 681990"/>
                <a:gd name="connsiteY5" fmla="*/ 160020 h 247650"/>
                <a:gd name="connsiteX6" fmla="*/ 83820 w 681990"/>
                <a:gd name="connsiteY6" fmla="*/ 137160 h 247650"/>
                <a:gd name="connsiteX7" fmla="*/ 106680 w 681990"/>
                <a:gd name="connsiteY7" fmla="*/ 129540 h 247650"/>
                <a:gd name="connsiteX8" fmla="*/ 129540 w 681990"/>
                <a:gd name="connsiteY8" fmla="*/ 114300 h 247650"/>
                <a:gd name="connsiteX9" fmla="*/ 140970 w 681990"/>
                <a:gd name="connsiteY9" fmla="*/ 110490 h 247650"/>
                <a:gd name="connsiteX10" fmla="*/ 167640 w 681990"/>
                <a:gd name="connsiteY10" fmla="*/ 102870 h 247650"/>
                <a:gd name="connsiteX11" fmla="*/ 182880 w 681990"/>
                <a:gd name="connsiteY11" fmla="*/ 95250 h 247650"/>
                <a:gd name="connsiteX12" fmla="*/ 209550 w 681990"/>
                <a:gd name="connsiteY12" fmla="*/ 87630 h 247650"/>
                <a:gd name="connsiteX13" fmla="*/ 220980 w 681990"/>
                <a:gd name="connsiteY13" fmla="*/ 83820 h 247650"/>
                <a:gd name="connsiteX14" fmla="*/ 236220 w 681990"/>
                <a:gd name="connsiteY14" fmla="*/ 80010 h 247650"/>
                <a:gd name="connsiteX15" fmla="*/ 262890 w 681990"/>
                <a:gd name="connsiteY15" fmla="*/ 72390 h 247650"/>
                <a:gd name="connsiteX16" fmla="*/ 312420 w 681990"/>
                <a:gd name="connsiteY16" fmla="*/ 68580 h 247650"/>
                <a:gd name="connsiteX17" fmla="*/ 350520 w 681990"/>
                <a:gd name="connsiteY17" fmla="*/ 60960 h 247650"/>
                <a:gd name="connsiteX18" fmla="*/ 392430 w 681990"/>
                <a:gd name="connsiteY18" fmla="*/ 57150 h 247650"/>
                <a:gd name="connsiteX19" fmla="*/ 415290 w 681990"/>
                <a:gd name="connsiteY19" fmla="*/ 53340 h 247650"/>
                <a:gd name="connsiteX20" fmla="*/ 434340 w 681990"/>
                <a:gd name="connsiteY20" fmla="*/ 49530 h 247650"/>
                <a:gd name="connsiteX21" fmla="*/ 476250 w 681990"/>
                <a:gd name="connsiteY21" fmla="*/ 45720 h 247650"/>
                <a:gd name="connsiteX22" fmla="*/ 499110 w 681990"/>
                <a:gd name="connsiteY22" fmla="*/ 41910 h 247650"/>
                <a:gd name="connsiteX23" fmla="*/ 529590 w 681990"/>
                <a:gd name="connsiteY23" fmla="*/ 38100 h 247650"/>
                <a:gd name="connsiteX24" fmla="*/ 575310 w 681990"/>
                <a:gd name="connsiteY24" fmla="*/ 30480 h 247650"/>
                <a:gd name="connsiteX25" fmla="*/ 586740 w 681990"/>
                <a:gd name="connsiteY25" fmla="*/ 26670 h 247650"/>
                <a:gd name="connsiteX26" fmla="*/ 605790 w 681990"/>
                <a:gd name="connsiteY26" fmla="*/ 22860 h 247650"/>
                <a:gd name="connsiteX27" fmla="*/ 617220 w 681990"/>
                <a:gd name="connsiteY27" fmla="*/ 19050 h 247650"/>
                <a:gd name="connsiteX28" fmla="*/ 636270 w 681990"/>
                <a:gd name="connsiteY28" fmla="*/ 15240 h 247650"/>
                <a:gd name="connsiteX29" fmla="*/ 674370 w 681990"/>
                <a:gd name="connsiteY29" fmla="*/ 3810 h 247650"/>
                <a:gd name="connsiteX30" fmla="*/ 681990 w 681990"/>
                <a:gd name="connsiteY30" fmla="*/ 0 h 247650"/>
                <a:gd name="connsiteX31" fmla="*/ 0 w 681990"/>
                <a:gd name="connsiteY31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81990" h="247650">
                  <a:moveTo>
                    <a:pt x="0" y="247650"/>
                  </a:moveTo>
                  <a:lnTo>
                    <a:pt x="0" y="247650"/>
                  </a:lnTo>
                  <a:cubicBezTo>
                    <a:pt x="6350" y="236220"/>
                    <a:pt x="12323" y="224572"/>
                    <a:pt x="19050" y="213360"/>
                  </a:cubicBezTo>
                  <a:cubicBezTo>
                    <a:pt x="23762" y="205507"/>
                    <a:pt x="31394" y="199188"/>
                    <a:pt x="34290" y="190500"/>
                  </a:cubicBezTo>
                  <a:cubicBezTo>
                    <a:pt x="38986" y="176413"/>
                    <a:pt x="36358" y="178617"/>
                    <a:pt x="49530" y="167640"/>
                  </a:cubicBezTo>
                  <a:cubicBezTo>
                    <a:pt x="53048" y="164709"/>
                    <a:pt x="57538" y="163062"/>
                    <a:pt x="60960" y="160020"/>
                  </a:cubicBezTo>
                  <a:cubicBezTo>
                    <a:pt x="69014" y="152861"/>
                    <a:pt x="73597" y="140568"/>
                    <a:pt x="83820" y="137160"/>
                  </a:cubicBezTo>
                  <a:lnTo>
                    <a:pt x="106680" y="129540"/>
                  </a:lnTo>
                  <a:cubicBezTo>
                    <a:pt x="114300" y="124460"/>
                    <a:pt x="120852" y="117196"/>
                    <a:pt x="129540" y="114300"/>
                  </a:cubicBezTo>
                  <a:cubicBezTo>
                    <a:pt x="133350" y="113030"/>
                    <a:pt x="137108" y="111593"/>
                    <a:pt x="140970" y="110490"/>
                  </a:cubicBezTo>
                  <a:cubicBezTo>
                    <a:pt x="150637" y="107728"/>
                    <a:pt x="158505" y="106785"/>
                    <a:pt x="167640" y="102870"/>
                  </a:cubicBezTo>
                  <a:cubicBezTo>
                    <a:pt x="172860" y="100633"/>
                    <a:pt x="177660" y="97487"/>
                    <a:pt x="182880" y="95250"/>
                  </a:cubicBezTo>
                  <a:cubicBezTo>
                    <a:pt x="192015" y="91335"/>
                    <a:pt x="199883" y="90392"/>
                    <a:pt x="209550" y="87630"/>
                  </a:cubicBezTo>
                  <a:cubicBezTo>
                    <a:pt x="213412" y="86527"/>
                    <a:pt x="217118" y="84923"/>
                    <a:pt x="220980" y="83820"/>
                  </a:cubicBezTo>
                  <a:cubicBezTo>
                    <a:pt x="226015" y="82381"/>
                    <a:pt x="231185" y="81449"/>
                    <a:pt x="236220" y="80010"/>
                  </a:cubicBezTo>
                  <a:cubicBezTo>
                    <a:pt x="245706" y="77300"/>
                    <a:pt x="252766" y="73581"/>
                    <a:pt x="262890" y="72390"/>
                  </a:cubicBezTo>
                  <a:cubicBezTo>
                    <a:pt x="279335" y="70455"/>
                    <a:pt x="295910" y="69850"/>
                    <a:pt x="312420" y="68580"/>
                  </a:cubicBezTo>
                  <a:cubicBezTo>
                    <a:pt x="328119" y="64655"/>
                    <a:pt x="332875" y="63036"/>
                    <a:pt x="350520" y="60960"/>
                  </a:cubicBezTo>
                  <a:cubicBezTo>
                    <a:pt x="364452" y="59321"/>
                    <a:pt x="378498" y="58789"/>
                    <a:pt x="392430" y="57150"/>
                  </a:cubicBezTo>
                  <a:cubicBezTo>
                    <a:pt x="400102" y="56247"/>
                    <a:pt x="407689" y="54722"/>
                    <a:pt x="415290" y="53340"/>
                  </a:cubicBezTo>
                  <a:cubicBezTo>
                    <a:pt x="421661" y="52182"/>
                    <a:pt x="427914" y="50333"/>
                    <a:pt x="434340" y="49530"/>
                  </a:cubicBezTo>
                  <a:cubicBezTo>
                    <a:pt x="448259" y="47790"/>
                    <a:pt x="462318" y="47359"/>
                    <a:pt x="476250" y="45720"/>
                  </a:cubicBezTo>
                  <a:cubicBezTo>
                    <a:pt x="483922" y="44817"/>
                    <a:pt x="491463" y="43002"/>
                    <a:pt x="499110" y="41910"/>
                  </a:cubicBezTo>
                  <a:cubicBezTo>
                    <a:pt x="509246" y="40462"/>
                    <a:pt x="519430" y="39370"/>
                    <a:pt x="529590" y="38100"/>
                  </a:cubicBezTo>
                  <a:cubicBezTo>
                    <a:pt x="556386" y="29168"/>
                    <a:pt x="524268" y="38987"/>
                    <a:pt x="575310" y="30480"/>
                  </a:cubicBezTo>
                  <a:cubicBezTo>
                    <a:pt x="579271" y="29820"/>
                    <a:pt x="582844" y="27644"/>
                    <a:pt x="586740" y="26670"/>
                  </a:cubicBezTo>
                  <a:cubicBezTo>
                    <a:pt x="593022" y="25099"/>
                    <a:pt x="599508" y="24431"/>
                    <a:pt x="605790" y="22860"/>
                  </a:cubicBezTo>
                  <a:cubicBezTo>
                    <a:pt x="609686" y="21886"/>
                    <a:pt x="613324" y="20024"/>
                    <a:pt x="617220" y="19050"/>
                  </a:cubicBezTo>
                  <a:cubicBezTo>
                    <a:pt x="623502" y="17479"/>
                    <a:pt x="629948" y="16645"/>
                    <a:pt x="636270" y="15240"/>
                  </a:cubicBezTo>
                  <a:cubicBezTo>
                    <a:pt x="646114" y="13052"/>
                    <a:pt x="666772" y="7609"/>
                    <a:pt x="674370" y="3810"/>
                  </a:cubicBezTo>
                  <a:lnTo>
                    <a:pt x="681990" y="0"/>
                  </a:lnTo>
                  <a:lnTo>
                    <a:pt x="0" y="24765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" name="Forme libre 21"/>
            <p:cNvSpPr/>
            <p:nvPr/>
          </p:nvSpPr>
          <p:spPr>
            <a:xfrm rot="2708506" flipH="1">
              <a:off x="2315352" y="4123650"/>
              <a:ext cx="1250194" cy="247650"/>
            </a:xfrm>
            <a:custGeom>
              <a:avLst/>
              <a:gdLst>
                <a:gd name="connsiteX0" fmla="*/ 0 w 681990"/>
                <a:gd name="connsiteY0" fmla="*/ 247650 h 247650"/>
                <a:gd name="connsiteX1" fmla="*/ 0 w 681990"/>
                <a:gd name="connsiteY1" fmla="*/ 247650 h 247650"/>
                <a:gd name="connsiteX2" fmla="*/ 19050 w 681990"/>
                <a:gd name="connsiteY2" fmla="*/ 213360 h 247650"/>
                <a:gd name="connsiteX3" fmla="*/ 34290 w 681990"/>
                <a:gd name="connsiteY3" fmla="*/ 190500 h 247650"/>
                <a:gd name="connsiteX4" fmla="*/ 49530 w 681990"/>
                <a:gd name="connsiteY4" fmla="*/ 167640 h 247650"/>
                <a:gd name="connsiteX5" fmla="*/ 60960 w 681990"/>
                <a:gd name="connsiteY5" fmla="*/ 160020 h 247650"/>
                <a:gd name="connsiteX6" fmla="*/ 83820 w 681990"/>
                <a:gd name="connsiteY6" fmla="*/ 137160 h 247650"/>
                <a:gd name="connsiteX7" fmla="*/ 106680 w 681990"/>
                <a:gd name="connsiteY7" fmla="*/ 129540 h 247650"/>
                <a:gd name="connsiteX8" fmla="*/ 129540 w 681990"/>
                <a:gd name="connsiteY8" fmla="*/ 114300 h 247650"/>
                <a:gd name="connsiteX9" fmla="*/ 140970 w 681990"/>
                <a:gd name="connsiteY9" fmla="*/ 110490 h 247650"/>
                <a:gd name="connsiteX10" fmla="*/ 167640 w 681990"/>
                <a:gd name="connsiteY10" fmla="*/ 102870 h 247650"/>
                <a:gd name="connsiteX11" fmla="*/ 182880 w 681990"/>
                <a:gd name="connsiteY11" fmla="*/ 95250 h 247650"/>
                <a:gd name="connsiteX12" fmla="*/ 209550 w 681990"/>
                <a:gd name="connsiteY12" fmla="*/ 87630 h 247650"/>
                <a:gd name="connsiteX13" fmla="*/ 220980 w 681990"/>
                <a:gd name="connsiteY13" fmla="*/ 83820 h 247650"/>
                <a:gd name="connsiteX14" fmla="*/ 236220 w 681990"/>
                <a:gd name="connsiteY14" fmla="*/ 80010 h 247650"/>
                <a:gd name="connsiteX15" fmla="*/ 262890 w 681990"/>
                <a:gd name="connsiteY15" fmla="*/ 72390 h 247650"/>
                <a:gd name="connsiteX16" fmla="*/ 312420 w 681990"/>
                <a:gd name="connsiteY16" fmla="*/ 68580 h 247650"/>
                <a:gd name="connsiteX17" fmla="*/ 350520 w 681990"/>
                <a:gd name="connsiteY17" fmla="*/ 60960 h 247650"/>
                <a:gd name="connsiteX18" fmla="*/ 392430 w 681990"/>
                <a:gd name="connsiteY18" fmla="*/ 57150 h 247650"/>
                <a:gd name="connsiteX19" fmla="*/ 415290 w 681990"/>
                <a:gd name="connsiteY19" fmla="*/ 53340 h 247650"/>
                <a:gd name="connsiteX20" fmla="*/ 434340 w 681990"/>
                <a:gd name="connsiteY20" fmla="*/ 49530 h 247650"/>
                <a:gd name="connsiteX21" fmla="*/ 476250 w 681990"/>
                <a:gd name="connsiteY21" fmla="*/ 45720 h 247650"/>
                <a:gd name="connsiteX22" fmla="*/ 499110 w 681990"/>
                <a:gd name="connsiteY22" fmla="*/ 41910 h 247650"/>
                <a:gd name="connsiteX23" fmla="*/ 529590 w 681990"/>
                <a:gd name="connsiteY23" fmla="*/ 38100 h 247650"/>
                <a:gd name="connsiteX24" fmla="*/ 575310 w 681990"/>
                <a:gd name="connsiteY24" fmla="*/ 30480 h 247650"/>
                <a:gd name="connsiteX25" fmla="*/ 586740 w 681990"/>
                <a:gd name="connsiteY25" fmla="*/ 26670 h 247650"/>
                <a:gd name="connsiteX26" fmla="*/ 605790 w 681990"/>
                <a:gd name="connsiteY26" fmla="*/ 22860 h 247650"/>
                <a:gd name="connsiteX27" fmla="*/ 617220 w 681990"/>
                <a:gd name="connsiteY27" fmla="*/ 19050 h 247650"/>
                <a:gd name="connsiteX28" fmla="*/ 636270 w 681990"/>
                <a:gd name="connsiteY28" fmla="*/ 15240 h 247650"/>
                <a:gd name="connsiteX29" fmla="*/ 674370 w 681990"/>
                <a:gd name="connsiteY29" fmla="*/ 3810 h 247650"/>
                <a:gd name="connsiteX30" fmla="*/ 681990 w 681990"/>
                <a:gd name="connsiteY30" fmla="*/ 0 h 247650"/>
                <a:gd name="connsiteX31" fmla="*/ 0 w 681990"/>
                <a:gd name="connsiteY31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81990" h="247650">
                  <a:moveTo>
                    <a:pt x="0" y="247650"/>
                  </a:moveTo>
                  <a:lnTo>
                    <a:pt x="0" y="247650"/>
                  </a:lnTo>
                  <a:cubicBezTo>
                    <a:pt x="6350" y="236220"/>
                    <a:pt x="12323" y="224572"/>
                    <a:pt x="19050" y="213360"/>
                  </a:cubicBezTo>
                  <a:cubicBezTo>
                    <a:pt x="23762" y="205507"/>
                    <a:pt x="31394" y="199188"/>
                    <a:pt x="34290" y="190500"/>
                  </a:cubicBezTo>
                  <a:cubicBezTo>
                    <a:pt x="38986" y="176413"/>
                    <a:pt x="36358" y="178617"/>
                    <a:pt x="49530" y="167640"/>
                  </a:cubicBezTo>
                  <a:cubicBezTo>
                    <a:pt x="53048" y="164709"/>
                    <a:pt x="57538" y="163062"/>
                    <a:pt x="60960" y="160020"/>
                  </a:cubicBezTo>
                  <a:cubicBezTo>
                    <a:pt x="69014" y="152861"/>
                    <a:pt x="73597" y="140568"/>
                    <a:pt x="83820" y="137160"/>
                  </a:cubicBezTo>
                  <a:lnTo>
                    <a:pt x="106680" y="129540"/>
                  </a:lnTo>
                  <a:cubicBezTo>
                    <a:pt x="114300" y="124460"/>
                    <a:pt x="120852" y="117196"/>
                    <a:pt x="129540" y="114300"/>
                  </a:cubicBezTo>
                  <a:cubicBezTo>
                    <a:pt x="133350" y="113030"/>
                    <a:pt x="137108" y="111593"/>
                    <a:pt x="140970" y="110490"/>
                  </a:cubicBezTo>
                  <a:cubicBezTo>
                    <a:pt x="150637" y="107728"/>
                    <a:pt x="158505" y="106785"/>
                    <a:pt x="167640" y="102870"/>
                  </a:cubicBezTo>
                  <a:cubicBezTo>
                    <a:pt x="172860" y="100633"/>
                    <a:pt x="177660" y="97487"/>
                    <a:pt x="182880" y="95250"/>
                  </a:cubicBezTo>
                  <a:cubicBezTo>
                    <a:pt x="192015" y="91335"/>
                    <a:pt x="199883" y="90392"/>
                    <a:pt x="209550" y="87630"/>
                  </a:cubicBezTo>
                  <a:cubicBezTo>
                    <a:pt x="213412" y="86527"/>
                    <a:pt x="217118" y="84923"/>
                    <a:pt x="220980" y="83820"/>
                  </a:cubicBezTo>
                  <a:cubicBezTo>
                    <a:pt x="226015" y="82381"/>
                    <a:pt x="231185" y="81449"/>
                    <a:pt x="236220" y="80010"/>
                  </a:cubicBezTo>
                  <a:cubicBezTo>
                    <a:pt x="245706" y="77300"/>
                    <a:pt x="252766" y="73581"/>
                    <a:pt x="262890" y="72390"/>
                  </a:cubicBezTo>
                  <a:cubicBezTo>
                    <a:pt x="279335" y="70455"/>
                    <a:pt x="295910" y="69850"/>
                    <a:pt x="312420" y="68580"/>
                  </a:cubicBezTo>
                  <a:cubicBezTo>
                    <a:pt x="328119" y="64655"/>
                    <a:pt x="332875" y="63036"/>
                    <a:pt x="350520" y="60960"/>
                  </a:cubicBezTo>
                  <a:cubicBezTo>
                    <a:pt x="364452" y="59321"/>
                    <a:pt x="378498" y="58789"/>
                    <a:pt x="392430" y="57150"/>
                  </a:cubicBezTo>
                  <a:cubicBezTo>
                    <a:pt x="400102" y="56247"/>
                    <a:pt x="407689" y="54722"/>
                    <a:pt x="415290" y="53340"/>
                  </a:cubicBezTo>
                  <a:cubicBezTo>
                    <a:pt x="421661" y="52182"/>
                    <a:pt x="427914" y="50333"/>
                    <a:pt x="434340" y="49530"/>
                  </a:cubicBezTo>
                  <a:cubicBezTo>
                    <a:pt x="448259" y="47790"/>
                    <a:pt x="462318" y="47359"/>
                    <a:pt x="476250" y="45720"/>
                  </a:cubicBezTo>
                  <a:cubicBezTo>
                    <a:pt x="483922" y="44817"/>
                    <a:pt x="491463" y="43002"/>
                    <a:pt x="499110" y="41910"/>
                  </a:cubicBezTo>
                  <a:cubicBezTo>
                    <a:pt x="509246" y="40462"/>
                    <a:pt x="519430" y="39370"/>
                    <a:pt x="529590" y="38100"/>
                  </a:cubicBezTo>
                  <a:cubicBezTo>
                    <a:pt x="556386" y="29168"/>
                    <a:pt x="524268" y="38987"/>
                    <a:pt x="575310" y="30480"/>
                  </a:cubicBezTo>
                  <a:cubicBezTo>
                    <a:pt x="579271" y="29820"/>
                    <a:pt x="582844" y="27644"/>
                    <a:pt x="586740" y="26670"/>
                  </a:cubicBezTo>
                  <a:cubicBezTo>
                    <a:pt x="593022" y="25099"/>
                    <a:pt x="599508" y="24431"/>
                    <a:pt x="605790" y="22860"/>
                  </a:cubicBezTo>
                  <a:cubicBezTo>
                    <a:pt x="609686" y="21886"/>
                    <a:pt x="613324" y="20024"/>
                    <a:pt x="617220" y="19050"/>
                  </a:cubicBezTo>
                  <a:cubicBezTo>
                    <a:pt x="623502" y="17479"/>
                    <a:pt x="629948" y="16645"/>
                    <a:pt x="636270" y="15240"/>
                  </a:cubicBezTo>
                  <a:cubicBezTo>
                    <a:pt x="646114" y="13052"/>
                    <a:pt x="666772" y="7609"/>
                    <a:pt x="674370" y="3810"/>
                  </a:cubicBezTo>
                  <a:lnTo>
                    <a:pt x="681990" y="0"/>
                  </a:lnTo>
                  <a:lnTo>
                    <a:pt x="0" y="24765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Forme libre 22"/>
            <p:cNvSpPr/>
            <p:nvPr/>
          </p:nvSpPr>
          <p:spPr>
            <a:xfrm rot="3276021" flipH="1">
              <a:off x="2420004" y="4030457"/>
              <a:ext cx="1250194" cy="247650"/>
            </a:xfrm>
            <a:custGeom>
              <a:avLst/>
              <a:gdLst>
                <a:gd name="connsiteX0" fmla="*/ 0 w 681990"/>
                <a:gd name="connsiteY0" fmla="*/ 247650 h 247650"/>
                <a:gd name="connsiteX1" fmla="*/ 0 w 681990"/>
                <a:gd name="connsiteY1" fmla="*/ 247650 h 247650"/>
                <a:gd name="connsiteX2" fmla="*/ 19050 w 681990"/>
                <a:gd name="connsiteY2" fmla="*/ 213360 h 247650"/>
                <a:gd name="connsiteX3" fmla="*/ 34290 w 681990"/>
                <a:gd name="connsiteY3" fmla="*/ 190500 h 247650"/>
                <a:gd name="connsiteX4" fmla="*/ 49530 w 681990"/>
                <a:gd name="connsiteY4" fmla="*/ 167640 h 247650"/>
                <a:gd name="connsiteX5" fmla="*/ 60960 w 681990"/>
                <a:gd name="connsiteY5" fmla="*/ 160020 h 247650"/>
                <a:gd name="connsiteX6" fmla="*/ 83820 w 681990"/>
                <a:gd name="connsiteY6" fmla="*/ 137160 h 247650"/>
                <a:gd name="connsiteX7" fmla="*/ 106680 w 681990"/>
                <a:gd name="connsiteY7" fmla="*/ 129540 h 247650"/>
                <a:gd name="connsiteX8" fmla="*/ 129540 w 681990"/>
                <a:gd name="connsiteY8" fmla="*/ 114300 h 247650"/>
                <a:gd name="connsiteX9" fmla="*/ 140970 w 681990"/>
                <a:gd name="connsiteY9" fmla="*/ 110490 h 247650"/>
                <a:gd name="connsiteX10" fmla="*/ 167640 w 681990"/>
                <a:gd name="connsiteY10" fmla="*/ 102870 h 247650"/>
                <a:gd name="connsiteX11" fmla="*/ 182880 w 681990"/>
                <a:gd name="connsiteY11" fmla="*/ 95250 h 247650"/>
                <a:gd name="connsiteX12" fmla="*/ 209550 w 681990"/>
                <a:gd name="connsiteY12" fmla="*/ 87630 h 247650"/>
                <a:gd name="connsiteX13" fmla="*/ 220980 w 681990"/>
                <a:gd name="connsiteY13" fmla="*/ 83820 h 247650"/>
                <a:gd name="connsiteX14" fmla="*/ 236220 w 681990"/>
                <a:gd name="connsiteY14" fmla="*/ 80010 h 247650"/>
                <a:gd name="connsiteX15" fmla="*/ 262890 w 681990"/>
                <a:gd name="connsiteY15" fmla="*/ 72390 h 247650"/>
                <a:gd name="connsiteX16" fmla="*/ 312420 w 681990"/>
                <a:gd name="connsiteY16" fmla="*/ 68580 h 247650"/>
                <a:gd name="connsiteX17" fmla="*/ 350520 w 681990"/>
                <a:gd name="connsiteY17" fmla="*/ 60960 h 247650"/>
                <a:gd name="connsiteX18" fmla="*/ 392430 w 681990"/>
                <a:gd name="connsiteY18" fmla="*/ 57150 h 247650"/>
                <a:gd name="connsiteX19" fmla="*/ 415290 w 681990"/>
                <a:gd name="connsiteY19" fmla="*/ 53340 h 247650"/>
                <a:gd name="connsiteX20" fmla="*/ 434340 w 681990"/>
                <a:gd name="connsiteY20" fmla="*/ 49530 h 247650"/>
                <a:gd name="connsiteX21" fmla="*/ 476250 w 681990"/>
                <a:gd name="connsiteY21" fmla="*/ 45720 h 247650"/>
                <a:gd name="connsiteX22" fmla="*/ 499110 w 681990"/>
                <a:gd name="connsiteY22" fmla="*/ 41910 h 247650"/>
                <a:gd name="connsiteX23" fmla="*/ 529590 w 681990"/>
                <a:gd name="connsiteY23" fmla="*/ 38100 h 247650"/>
                <a:gd name="connsiteX24" fmla="*/ 575310 w 681990"/>
                <a:gd name="connsiteY24" fmla="*/ 30480 h 247650"/>
                <a:gd name="connsiteX25" fmla="*/ 586740 w 681990"/>
                <a:gd name="connsiteY25" fmla="*/ 26670 h 247650"/>
                <a:gd name="connsiteX26" fmla="*/ 605790 w 681990"/>
                <a:gd name="connsiteY26" fmla="*/ 22860 h 247650"/>
                <a:gd name="connsiteX27" fmla="*/ 617220 w 681990"/>
                <a:gd name="connsiteY27" fmla="*/ 19050 h 247650"/>
                <a:gd name="connsiteX28" fmla="*/ 636270 w 681990"/>
                <a:gd name="connsiteY28" fmla="*/ 15240 h 247650"/>
                <a:gd name="connsiteX29" fmla="*/ 674370 w 681990"/>
                <a:gd name="connsiteY29" fmla="*/ 3810 h 247650"/>
                <a:gd name="connsiteX30" fmla="*/ 681990 w 681990"/>
                <a:gd name="connsiteY30" fmla="*/ 0 h 247650"/>
                <a:gd name="connsiteX31" fmla="*/ 0 w 681990"/>
                <a:gd name="connsiteY31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81990" h="247650">
                  <a:moveTo>
                    <a:pt x="0" y="247650"/>
                  </a:moveTo>
                  <a:lnTo>
                    <a:pt x="0" y="247650"/>
                  </a:lnTo>
                  <a:cubicBezTo>
                    <a:pt x="6350" y="236220"/>
                    <a:pt x="12323" y="224572"/>
                    <a:pt x="19050" y="213360"/>
                  </a:cubicBezTo>
                  <a:cubicBezTo>
                    <a:pt x="23762" y="205507"/>
                    <a:pt x="31394" y="199188"/>
                    <a:pt x="34290" y="190500"/>
                  </a:cubicBezTo>
                  <a:cubicBezTo>
                    <a:pt x="38986" y="176413"/>
                    <a:pt x="36358" y="178617"/>
                    <a:pt x="49530" y="167640"/>
                  </a:cubicBezTo>
                  <a:cubicBezTo>
                    <a:pt x="53048" y="164709"/>
                    <a:pt x="57538" y="163062"/>
                    <a:pt x="60960" y="160020"/>
                  </a:cubicBezTo>
                  <a:cubicBezTo>
                    <a:pt x="69014" y="152861"/>
                    <a:pt x="73597" y="140568"/>
                    <a:pt x="83820" y="137160"/>
                  </a:cubicBezTo>
                  <a:lnTo>
                    <a:pt x="106680" y="129540"/>
                  </a:lnTo>
                  <a:cubicBezTo>
                    <a:pt x="114300" y="124460"/>
                    <a:pt x="120852" y="117196"/>
                    <a:pt x="129540" y="114300"/>
                  </a:cubicBezTo>
                  <a:cubicBezTo>
                    <a:pt x="133350" y="113030"/>
                    <a:pt x="137108" y="111593"/>
                    <a:pt x="140970" y="110490"/>
                  </a:cubicBezTo>
                  <a:cubicBezTo>
                    <a:pt x="150637" y="107728"/>
                    <a:pt x="158505" y="106785"/>
                    <a:pt x="167640" y="102870"/>
                  </a:cubicBezTo>
                  <a:cubicBezTo>
                    <a:pt x="172860" y="100633"/>
                    <a:pt x="177660" y="97487"/>
                    <a:pt x="182880" y="95250"/>
                  </a:cubicBezTo>
                  <a:cubicBezTo>
                    <a:pt x="192015" y="91335"/>
                    <a:pt x="199883" y="90392"/>
                    <a:pt x="209550" y="87630"/>
                  </a:cubicBezTo>
                  <a:cubicBezTo>
                    <a:pt x="213412" y="86527"/>
                    <a:pt x="217118" y="84923"/>
                    <a:pt x="220980" y="83820"/>
                  </a:cubicBezTo>
                  <a:cubicBezTo>
                    <a:pt x="226015" y="82381"/>
                    <a:pt x="231185" y="81449"/>
                    <a:pt x="236220" y="80010"/>
                  </a:cubicBezTo>
                  <a:cubicBezTo>
                    <a:pt x="245706" y="77300"/>
                    <a:pt x="252766" y="73581"/>
                    <a:pt x="262890" y="72390"/>
                  </a:cubicBezTo>
                  <a:cubicBezTo>
                    <a:pt x="279335" y="70455"/>
                    <a:pt x="295910" y="69850"/>
                    <a:pt x="312420" y="68580"/>
                  </a:cubicBezTo>
                  <a:cubicBezTo>
                    <a:pt x="328119" y="64655"/>
                    <a:pt x="332875" y="63036"/>
                    <a:pt x="350520" y="60960"/>
                  </a:cubicBezTo>
                  <a:cubicBezTo>
                    <a:pt x="364452" y="59321"/>
                    <a:pt x="378498" y="58789"/>
                    <a:pt x="392430" y="57150"/>
                  </a:cubicBezTo>
                  <a:cubicBezTo>
                    <a:pt x="400102" y="56247"/>
                    <a:pt x="407689" y="54722"/>
                    <a:pt x="415290" y="53340"/>
                  </a:cubicBezTo>
                  <a:cubicBezTo>
                    <a:pt x="421661" y="52182"/>
                    <a:pt x="427914" y="50333"/>
                    <a:pt x="434340" y="49530"/>
                  </a:cubicBezTo>
                  <a:cubicBezTo>
                    <a:pt x="448259" y="47790"/>
                    <a:pt x="462318" y="47359"/>
                    <a:pt x="476250" y="45720"/>
                  </a:cubicBezTo>
                  <a:cubicBezTo>
                    <a:pt x="483922" y="44817"/>
                    <a:pt x="491463" y="43002"/>
                    <a:pt x="499110" y="41910"/>
                  </a:cubicBezTo>
                  <a:cubicBezTo>
                    <a:pt x="509246" y="40462"/>
                    <a:pt x="519430" y="39370"/>
                    <a:pt x="529590" y="38100"/>
                  </a:cubicBezTo>
                  <a:cubicBezTo>
                    <a:pt x="556386" y="29168"/>
                    <a:pt x="524268" y="38987"/>
                    <a:pt x="575310" y="30480"/>
                  </a:cubicBezTo>
                  <a:cubicBezTo>
                    <a:pt x="579271" y="29820"/>
                    <a:pt x="582844" y="27644"/>
                    <a:pt x="586740" y="26670"/>
                  </a:cubicBezTo>
                  <a:cubicBezTo>
                    <a:pt x="593022" y="25099"/>
                    <a:pt x="599508" y="24431"/>
                    <a:pt x="605790" y="22860"/>
                  </a:cubicBezTo>
                  <a:cubicBezTo>
                    <a:pt x="609686" y="21886"/>
                    <a:pt x="613324" y="20024"/>
                    <a:pt x="617220" y="19050"/>
                  </a:cubicBezTo>
                  <a:cubicBezTo>
                    <a:pt x="623502" y="17479"/>
                    <a:pt x="629948" y="16645"/>
                    <a:pt x="636270" y="15240"/>
                  </a:cubicBezTo>
                  <a:cubicBezTo>
                    <a:pt x="646114" y="13052"/>
                    <a:pt x="666772" y="7609"/>
                    <a:pt x="674370" y="3810"/>
                  </a:cubicBezTo>
                  <a:lnTo>
                    <a:pt x="681990" y="0"/>
                  </a:lnTo>
                  <a:lnTo>
                    <a:pt x="0" y="24765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3233741" y="4554022"/>
            <a:ext cx="2444003" cy="1397479"/>
            <a:chOff x="2938880" y="4063042"/>
            <a:chExt cx="2444003" cy="1397479"/>
          </a:xfrm>
        </p:grpSpPr>
        <p:sp>
          <p:nvSpPr>
            <p:cNvPr id="34" name="Forme libre 33"/>
            <p:cNvSpPr/>
            <p:nvPr/>
          </p:nvSpPr>
          <p:spPr>
            <a:xfrm>
              <a:off x="2938880" y="4063042"/>
              <a:ext cx="1408833" cy="534837"/>
            </a:xfrm>
            <a:custGeom>
              <a:avLst/>
              <a:gdLst>
                <a:gd name="connsiteX0" fmla="*/ 1408833 w 1408833"/>
                <a:gd name="connsiteY0" fmla="*/ 0 h 534837"/>
                <a:gd name="connsiteX1" fmla="*/ 1322569 w 1408833"/>
                <a:gd name="connsiteY1" fmla="*/ 43132 h 534837"/>
                <a:gd name="connsiteX2" fmla="*/ 1288063 w 1408833"/>
                <a:gd name="connsiteY2" fmla="*/ 69011 h 534837"/>
                <a:gd name="connsiteX3" fmla="*/ 1236305 w 1408833"/>
                <a:gd name="connsiteY3" fmla="*/ 86264 h 534837"/>
                <a:gd name="connsiteX4" fmla="*/ 1210426 w 1408833"/>
                <a:gd name="connsiteY4" fmla="*/ 103516 h 534837"/>
                <a:gd name="connsiteX5" fmla="*/ 1184546 w 1408833"/>
                <a:gd name="connsiteY5" fmla="*/ 112143 h 534837"/>
                <a:gd name="connsiteX6" fmla="*/ 1132788 w 1408833"/>
                <a:gd name="connsiteY6" fmla="*/ 146649 h 534837"/>
                <a:gd name="connsiteX7" fmla="*/ 1081029 w 1408833"/>
                <a:gd name="connsiteY7" fmla="*/ 163901 h 534837"/>
                <a:gd name="connsiteX8" fmla="*/ 1046524 w 1408833"/>
                <a:gd name="connsiteY8" fmla="*/ 181154 h 534837"/>
                <a:gd name="connsiteX9" fmla="*/ 1012018 w 1408833"/>
                <a:gd name="connsiteY9" fmla="*/ 189781 h 534837"/>
                <a:gd name="connsiteX10" fmla="*/ 951633 w 1408833"/>
                <a:gd name="connsiteY10" fmla="*/ 232913 h 534837"/>
                <a:gd name="connsiteX11" fmla="*/ 925754 w 1408833"/>
                <a:gd name="connsiteY11" fmla="*/ 250166 h 534837"/>
                <a:gd name="connsiteX12" fmla="*/ 899875 w 1408833"/>
                <a:gd name="connsiteY12" fmla="*/ 276045 h 534837"/>
                <a:gd name="connsiteX13" fmla="*/ 839490 w 1408833"/>
                <a:gd name="connsiteY13" fmla="*/ 293298 h 534837"/>
                <a:gd name="connsiteX14" fmla="*/ 804984 w 1408833"/>
                <a:gd name="connsiteY14" fmla="*/ 310550 h 534837"/>
                <a:gd name="connsiteX15" fmla="*/ 779105 w 1408833"/>
                <a:gd name="connsiteY15" fmla="*/ 319177 h 534837"/>
                <a:gd name="connsiteX16" fmla="*/ 692841 w 1408833"/>
                <a:gd name="connsiteY16" fmla="*/ 301924 h 534837"/>
                <a:gd name="connsiteX17" fmla="*/ 623829 w 1408833"/>
                <a:gd name="connsiteY17" fmla="*/ 276045 h 534837"/>
                <a:gd name="connsiteX18" fmla="*/ 572071 w 1408833"/>
                <a:gd name="connsiteY18" fmla="*/ 267418 h 534837"/>
                <a:gd name="connsiteX19" fmla="*/ 425422 w 1408833"/>
                <a:gd name="connsiteY19" fmla="*/ 276045 h 534837"/>
                <a:gd name="connsiteX20" fmla="*/ 390916 w 1408833"/>
                <a:gd name="connsiteY20" fmla="*/ 284671 h 534837"/>
                <a:gd name="connsiteX21" fmla="*/ 330531 w 1408833"/>
                <a:gd name="connsiteY21" fmla="*/ 327803 h 534837"/>
                <a:gd name="connsiteX22" fmla="*/ 304652 w 1408833"/>
                <a:gd name="connsiteY22" fmla="*/ 336430 h 534837"/>
                <a:gd name="connsiteX23" fmla="*/ 261520 w 1408833"/>
                <a:gd name="connsiteY23" fmla="*/ 379562 h 534837"/>
                <a:gd name="connsiteX24" fmla="*/ 209762 w 1408833"/>
                <a:gd name="connsiteY24" fmla="*/ 422694 h 534837"/>
                <a:gd name="connsiteX25" fmla="*/ 175256 w 1408833"/>
                <a:gd name="connsiteY25" fmla="*/ 439947 h 534837"/>
                <a:gd name="connsiteX26" fmla="*/ 132124 w 1408833"/>
                <a:gd name="connsiteY26" fmla="*/ 457200 h 534837"/>
                <a:gd name="connsiteX27" fmla="*/ 80365 w 1408833"/>
                <a:gd name="connsiteY27" fmla="*/ 491705 h 534837"/>
                <a:gd name="connsiteX28" fmla="*/ 54486 w 1408833"/>
                <a:gd name="connsiteY28" fmla="*/ 500332 h 534837"/>
                <a:gd name="connsiteX29" fmla="*/ 28607 w 1408833"/>
                <a:gd name="connsiteY29" fmla="*/ 517584 h 534837"/>
                <a:gd name="connsiteX30" fmla="*/ 2728 w 1408833"/>
                <a:gd name="connsiteY30" fmla="*/ 534837 h 53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08833" h="534837">
                  <a:moveTo>
                    <a:pt x="1408833" y="0"/>
                  </a:moveTo>
                  <a:cubicBezTo>
                    <a:pt x="1347210" y="41081"/>
                    <a:pt x="1377191" y="29476"/>
                    <a:pt x="1322569" y="43132"/>
                  </a:cubicBezTo>
                  <a:cubicBezTo>
                    <a:pt x="1311067" y="51758"/>
                    <a:pt x="1300923" y="62581"/>
                    <a:pt x="1288063" y="69011"/>
                  </a:cubicBezTo>
                  <a:cubicBezTo>
                    <a:pt x="1271797" y="77144"/>
                    <a:pt x="1253558" y="80513"/>
                    <a:pt x="1236305" y="86264"/>
                  </a:cubicBezTo>
                  <a:cubicBezTo>
                    <a:pt x="1226470" y="89543"/>
                    <a:pt x="1219699" y="98880"/>
                    <a:pt x="1210426" y="103516"/>
                  </a:cubicBezTo>
                  <a:cubicBezTo>
                    <a:pt x="1202293" y="107583"/>
                    <a:pt x="1192495" y="107727"/>
                    <a:pt x="1184546" y="112143"/>
                  </a:cubicBezTo>
                  <a:cubicBezTo>
                    <a:pt x="1166420" y="122213"/>
                    <a:pt x="1150041" y="135147"/>
                    <a:pt x="1132788" y="146649"/>
                  </a:cubicBezTo>
                  <a:cubicBezTo>
                    <a:pt x="1117656" y="156737"/>
                    <a:pt x="1098282" y="158150"/>
                    <a:pt x="1081029" y="163901"/>
                  </a:cubicBezTo>
                  <a:cubicBezTo>
                    <a:pt x="1068829" y="167967"/>
                    <a:pt x="1058565" y="176639"/>
                    <a:pt x="1046524" y="181154"/>
                  </a:cubicBezTo>
                  <a:cubicBezTo>
                    <a:pt x="1035423" y="185317"/>
                    <a:pt x="1023520" y="186905"/>
                    <a:pt x="1012018" y="189781"/>
                  </a:cubicBezTo>
                  <a:cubicBezTo>
                    <a:pt x="951048" y="230426"/>
                    <a:pt x="1026506" y="179431"/>
                    <a:pt x="951633" y="232913"/>
                  </a:cubicBezTo>
                  <a:cubicBezTo>
                    <a:pt x="943197" y="238939"/>
                    <a:pt x="933719" y="243529"/>
                    <a:pt x="925754" y="250166"/>
                  </a:cubicBezTo>
                  <a:cubicBezTo>
                    <a:pt x="916382" y="257976"/>
                    <a:pt x="910026" y="269278"/>
                    <a:pt x="899875" y="276045"/>
                  </a:cubicBezTo>
                  <a:cubicBezTo>
                    <a:pt x="890942" y="282000"/>
                    <a:pt x="846057" y="290835"/>
                    <a:pt x="839490" y="293298"/>
                  </a:cubicBezTo>
                  <a:cubicBezTo>
                    <a:pt x="827449" y="297813"/>
                    <a:pt x="816804" y="305484"/>
                    <a:pt x="804984" y="310550"/>
                  </a:cubicBezTo>
                  <a:cubicBezTo>
                    <a:pt x="796626" y="314132"/>
                    <a:pt x="787731" y="316301"/>
                    <a:pt x="779105" y="319177"/>
                  </a:cubicBezTo>
                  <a:cubicBezTo>
                    <a:pt x="753628" y="314931"/>
                    <a:pt x="718574" y="310502"/>
                    <a:pt x="692841" y="301924"/>
                  </a:cubicBezTo>
                  <a:cubicBezTo>
                    <a:pt x="679390" y="297440"/>
                    <a:pt x="642012" y="280086"/>
                    <a:pt x="623829" y="276045"/>
                  </a:cubicBezTo>
                  <a:cubicBezTo>
                    <a:pt x="606755" y="272251"/>
                    <a:pt x="589324" y="270294"/>
                    <a:pt x="572071" y="267418"/>
                  </a:cubicBezTo>
                  <a:cubicBezTo>
                    <a:pt x="523188" y="270294"/>
                    <a:pt x="474169" y="271402"/>
                    <a:pt x="425422" y="276045"/>
                  </a:cubicBezTo>
                  <a:cubicBezTo>
                    <a:pt x="413619" y="277169"/>
                    <a:pt x="401813" y="280001"/>
                    <a:pt x="390916" y="284671"/>
                  </a:cubicBezTo>
                  <a:cubicBezTo>
                    <a:pt x="377572" y="290390"/>
                    <a:pt x="339359" y="322758"/>
                    <a:pt x="330531" y="327803"/>
                  </a:cubicBezTo>
                  <a:cubicBezTo>
                    <a:pt x="322636" y="332314"/>
                    <a:pt x="313278" y="333554"/>
                    <a:pt x="304652" y="336430"/>
                  </a:cubicBezTo>
                  <a:cubicBezTo>
                    <a:pt x="273022" y="383875"/>
                    <a:pt x="304652" y="343619"/>
                    <a:pt x="261520" y="379562"/>
                  </a:cubicBezTo>
                  <a:cubicBezTo>
                    <a:pt x="222595" y="412000"/>
                    <a:pt x="250648" y="399330"/>
                    <a:pt x="209762" y="422694"/>
                  </a:cubicBezTo>
                  <a:cubicBezTo>
                    <a:pt x="198597" y="429074"/>
                    <a:pt x="187007" y="434724"/>
                    <a:pt x="175256" y="439947"/>
                  </a:cubicBezTo>
                  <a:cubicBezTo>
                    <a:pt x="161106" y="446236"/>
                    <a:pt x="145718" y="449785"/>
                    <a:pt x="132124" y="457200"/>
                  </a:cubicBezTo>
                  <a:cubicBezTo>
                    <a:pt x="113920" y="467129"/>
                    <a:pt x="97618" y="480203"/>
                    <a:pt x="80365" y="491705"/>
                  </a:cubicBezTo>
                  <a:cubicBezTo>
                    <a:pt x="72799" y="496749"/>
                    <a:pt x="62619" y="496265"/>
                    <a:pt x="54486" y="500332"/>
                  </a:cubicBezTo>
                  <a:cubicBezTo>
                    <a:pt x="45213" y="504968"/>
                    <a:pt x="37880" y="512948"/>
                    <a:pt x="28607" y="517584"/>
                  </a:cubicBezTo>
                  <a:cubicBezTo>
                    <a:pt x="0" y="531887"/>
                    <a:pt x="2728" y="515611"/>
                    <a:pt x="2728" y="534837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5" name="Forme libre 34"/>
            <p:cNvSpPr/>
            <p:nvPr/>
          </p:nvSpPr>
          <p:spPr>
            <a:xfrm>
              <a:off x="3440870" y="4339087"/>
              <a:ext cx="88046" cy="448573"/>
            </a:xfrm>
            <a:custGeom>
              <a:avLst/>
              <a:gdLst>
                <a:gd name="connsiteX0" fmla="*/ 52828 w 88046"/>
                <a:gd name="connsiteY0" fmla="*/ 0 h 448573"/>
                <a:gd name="connsiteX1" fmla="*/ 61455 w 88046"/>
                <a:gd name="connsiteY1" fmla="*/ 43132 h 448573"/>
                <a:gd name="connsiteX2" fmla="*/ 78707 w 88046"/>
                <a:gd name="connsiteY2" fmla="*/ 94890 h 448573"/>
                <a:gd name="connsiteX3" fmla="*/ 52828 w 88046"/>
                <a:gd name="connsiteY3" fmla="*/ 198407 h 448573"/>
                <a:gd name="connsiteX4" fmla="*/ 35575 w 88046"/>
                <a:gd name="connsiteY4" fmla="*/ 250166 h 448573"/>
                <a:gd name="connsiteX5" fmla="*/ 26949 w 88046"/>
                <a:gd name="connsiteY5" fmla="*/ 301924 h 448573"/>
                <a:gd name="connsiteX6" fmla="*/ 9696 w 88046"/>
                <a:gd name="connsiteY6" fmla="*/ 353683 h 448573"/>
                <a:gd name="connsiteX7" fmla="*/ 1070 w 88046"/>
                <a:gd name="connsiteY7" fmla="*/ 448573 h 44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46" h="448573">
                  <a:moveTo>
                    <a:pt x="52828" y="0"/>
                  </a:moveTo>
                  <a:cubicBezTo>
                    <a:pt x="55704" y="14377"/>
                    <a:pt x="57597" y="28987"/>
                    <a:pt x="61455" y="43132"/>
                  </a:cubicBezTo>
                  <a:cubicBezTo>
                    <a:pt x="66240" y="60677"/>
                    <a:pt x="78707" y="94890"/>
                    <a:pt x="78707" y="94890"/>
                  </a:cubicBezTo>
                  <a:cubicBezTo>
                    <a:pt x="60091" y="262440"/>
                    <a:pt x="88046" y="119166"/>
                    <a:pt x="52828" y="198407"/>
                  </a:cubicBezTo>
                  <a:cubicBezTo>
                    <a:pt x="45442" y="215026"/>
                    <a:pt x="35575" y="250166"/>
                    <a:pt x="35575" y="250166"/>
                  </a:cubicBezTo>
                  <a:cubicBezTo>
                    <a:pt x="32700" y="267419"/>
                    <a:pt x="31191" y="284956"/>
                    <a:pt x="26949" y="301924"/>
                  </a:cubicBezTo>
                  <a:cubicBezTo>
                    <a:pt x="22538" y="319567"/>
                    <a:pt x="9696" y="353683"/>
                    <a:pt x="9696" y="353683"/>
                  </a:cubicBezTo>
                  <a:cubicBezTo>
                    <a:pt x="0" y="431254"/>
                    <a:pt x="1070" y="399511"/>
                    <a:pt x="1070" y="448573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6" name="Forme libre 35"/>
            <p:cNvSpPr/>
            <p:nvPr/>
          </p:nvSpPr>
          <p:spPr>
            <a:xfrm>
              <a:off x="3886620" y="4063042"/>
              <a:ext cx="461093" cy="1397479"/>
            </a:xfrm>
            <a:custGeom>
              <a:avLst/>
              <a:gdLst>
                <a:gd name="connsiteX0" fmla="*/ 461093 w 461093"/>
                <a:gd name="connsiteY0" fmla="*/ 0 h 1397479"/>
                <a:gd name="connsiteX1" fmla="*/ 452467 w 461093"/>
                <a:gd name="connsiteY1" fmla="*/ 60384 h 1397479"/>
                <a:gd name="connsiteX2" fmla="*/ 426588 w 461093"/>
                <a:gd name="connsiteY2" fmla="*/ 163901 h 1397479"/>
                <a:gd name="connsiteX3" fmla="*/ 392082 w 461093"/>
                <a:gd name="connsiteY3" fmla="*/ 181154 h 1397479"/>
                <a:gd name="connsiteX4" fmla="*/ 357576 w 461093"/>
                <a:gd name="connsiteY4" fmla="*/ 207033 h 1397479"/>
                <a:gd name="connsiteX5" fmla="*/ 314444 w 461093"/>
                <a:gd name="connsiteY5" fmla="*/ 232913 h 1397479"/>
                <a:gd name="connsiteX6" fmla="*/ 254059 w 461093"/>
                <a:gd name="connsiteY6" fmla="*/ 284671 h 1397479"/>
                <a:gd name="connsiteX7" fmla="*/ 202301 w 461093"/>
                <a:gd name="connsiteY7" fmla="*/ 310550 h 1397479"/>
                <a:gd name="connsiteX8" fmla="*/ 176422 w 461093"/>
                <a:gd name="connsiteY8" fmla="*/ 336430 h 1397479"/>
                <a:gd name="connsiteX9" fmla="*/ 150542 w 461093"/>
                <a:gd name="connsiteY9" fmla="*/ 353683 h 1397479"/>
                <a:gd name="connsiteX10" fmla="*/ 133289 w 461093"/>
                <a:gd name="connsiteY10" fmla="*/ 388188 h 1397479"/>
                <a:gd name="connsiteX11" fmla="*/ 107410 w 461093"/>
                <a:gd name="connsiteY11" fmla="*/ 414067 h 1397479"/>
                <a:gd name="connsiteX12" fmla="*/ 81531 w 461093"/>
                <a:gd name="connsiteY12" fmla="*/ 491705 h 1397479"/>
                <a:gd name="connsiteX13" fmla="*/ 64278 w 461093"/>
                <a:gd name="connsiteY13" fmla="*/ 595222 h 1397479"/>
                <a:gd name="connsiteX14" fmla="*/ 55652 w 461093"/>
                <a:gd name="connsiteY14" fmla="*/ 629728 h 1397479"/>
                <a:gd name="connsiteX15" fmla="*/ 47025 w 461093"/>
                <a:gd name="connsiteY15" fmla="*/ 733245 h 1397479"/>
                <a:gd name="connsiteX16" fmla="*/ 38399 w 461093"/>
                <a:gd name="connsiteY16" fmla="*/ 776377 h 1397479"/>
                <a:gd name="connsiteX17" fmla="*/ 29772 w 461093"/>
                <a:gd name="connsiteY17" fmla="*/ 836762 h 1397479"/>
                <a:gd name="connsiteX18" fmla="*/ 21146 w 461093"/>
                <a:gd name="connsiteY18" fmla="*/ 871267 h 1397479"/>
                <a:gd name="connsiteX19" fmla="*/ 3893 w 461093"/>
                <a:gd name="connsiteY19" fmla="*/ 957532 h 1397479"/>
                <a:gd name="connsiteX20" fmla="*/ 12520 w 461093"/>
                <a:gd name="connsiteY20" fmla="*/ 1043796 h 1397479"/>
                <a:gd name="connsiteX21" fmla="*/ 47025 w 461093"/>
                <a:gd name="connsiteY21" fmla="*/ 1138686 h 1397479"/>
                <a:gd name="connsiteX22" fmla="*/ 64278 w 461093"/>
                <a:gd name="connsiteY22" fmla="*/ 1173192 h 1397479"/>
                <a:gd name="connsiteX23" fmla="*/ 81531 w 461093"/>
                <a:gd name="connsiteY23" fmla="*/ 1224950 h 1397479"/>
                <a:gd name="connsiteX24" fmla="*/ 90157 w 461093"/>
                <a:gd name="connsiteY24" fmla="*/ 1397479 h 1397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61093" h="1397479">
                  <a:moveTo>
                    <a:pt x="461093" y="0"/>
                  </a:moveTo>
                  <a:cubicBezTo>
                    <a:pt x="458218" y="20128"/>
                    <a:pt x="455154" y="40230"/>
                    <a:pt x="452467" y="60384"/>
                  </a:cubicBezTo>
                  <a:cubicBezTo>
                    <a:pt x="449120" y="85484"/>
                    <a:pt x="450394" y="140095"/>
                    <a:pt x="426588" y="163901"/>
                  </a:cubicBezTo>
                  <a:cubicBezTo>
                    <a:pt x="417495" y="172994"/>
                    <a:pt x="402987" y="174338"/>
                    <a:pt x="392082" y="181154"/>
                  </a:cubicBezTo>
                  <a:cubicBezTo>
                    <a:pt x="379890" y="188774"/>
                    <a:pt x="369539" y="199058"/>
                    <a:pt x="357576" y="207033"/>
                  </a:cubicBezTo>
                  <a:cubicBezTo>
                    <a:pt x="343625" y="216334"/>
                    <a:pt x="328662" y="224026"/>
                    <a:pt x="314444" y="232913"/>
                  </a:cubicBezTo>
                  <a:cubicBezTo>
                    <a:pt x="265696" y="263381"/>
                    <a:pt x="310542" y="236257"/>
                    <a:pt x="254059" y="284671"/>
                  </a:cubicBezTo>
                  <a:cubicBezTo>
                    <a:pt x="232774" y="302915"/>
                    <a:pt x="227351" y="302200"/>
                    <a:pt x="202301" y="310550"/>
                  </a:cubicBezTo>
                  <a:cubicBezTo>
                    <a:pt x="193675" y="319177"/>
                    <a:pt x="185794" y="328620"/>
                    <a:pt x="176422" y="336430"/>
                  </a:cubicBezTo>
                  <a:cubicBezTo>
                    <a:pt x="168457" y="343067"/>
                    <a:pt x="157179" y="345718"/>
                    <a:pt x="150542" y="353683"/>
                  </a:cubicBezTo>
                  <a:cubicBezTo>
                    <a:pt x="142310" y="363562"/>
                    <a:pt x="140763" y="377724"/>
                    <a:pt x="133289" y="388188"/>
                  </a:cubicBezTo>
                  <a:cubicBezTo>
                    <a:pt x="126198" y="398115"/>
                    <a:pt x="116036" y="405441"/>
                    <a:pt x="107410" y="414067"/>
                  </a:cubicBezTo>
                  <a:lnTo>
                    <a:pt x="81531" y="491705"/>
                  </a:lnTo>
                  <a:cubicBezTo>
                    <a:pt x="74381" y="513156"/>
                    <a:pt x="67403" y="578037"/>
                    <a:pt x="64278" y="595222"/>
                  </a:cubicBezTo>
                  <a:cubicBezTo>
                    <a:pt x="62157" y="606887"/>
                    <a:pt x="58527" y="618226"/>
                    <a:pt x="55652" y="629728"/>
                  </a:cubicBezTo>
                  <a:cubicBezTo>
                    <a:pt x="52776" y="664234"/>
                    <a:pt x="51071" y="698857"/>
                    <a:pt x="47025" y="733245"/>
                  </a:cubicBezTo>
                  <a:cubicBezTo>
                    <a:pt x="45312" y="747807"/>
                    <a:pt x="40809" y="761914"/>
                    <a:pt x="38399" y="776377"/>
                  </a:cubicBezTo>
                  <a:cubicBezTo>
                    <a:pt x="35056" y="796433"/>
                    <a:pt x="33409" y="816757"/>
                    <a:pt x="29772" y="836762"/>
                  </a:cubicBezTo>
                  <a:cubicBezTo>
                    <a:pt x="27651" y="848426"/>
                    <a:pt x="23471" y="859642"/>
                    <a:pt x="21146" y="871267"/>
                  </a:cubicBezTo>
                  <a:cubicBezTo>
                    <a:pt x="0" y="977004"/>
                    <a:pt x="23928" y="877396"/>
                    <a:pt x="3893" y="957532"/>
                  </a:cubicBezTo>
                  <a:cubicBezTo>
                    <a:pt x="6769" y="986287"/>
                    <a:pt x="7194" y="1015393"/>
                    <a:pt x="12520" y="1043796"/>
                  </a:cubicBezTo>
                  <a:cubicBezTo>
                    <a:pt x="15622" y="1060343"/>
                    <a:pt x="39235" y="1121159"/>
                    <a:pt x="47025" y="1138686"/>
                  </a:cubicBezTo>
                  <a:cubicBezTo>
                    <a:pt x="52248" y="1150437"/>
                    <a:pt x="59502" y="1161252"/>
                    <a:pt x="64278" y="1173192"/>
                  </a:cubicBezTo>
                  <a:cubicBezTo>
                    <a:pt x="71032" y="1190077"/>
                    <a:pt x="81531" y="1224950"/>
                    <a:pt x="81531" y="1224950"/>
                  </a:cubicBezTo>
                  <a:cubicBezTo>
                    <a:pt x="94437" y="1328201"/>
                    <a:pt x="90157" y="1270779"/>
                    <a:pt x="90157" y="1397479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7" name="Forme libre 36"/>
            <p:cNvSpPr/>
            <p:nvPr/>
          </p:nvSpPr>
          <p:spPr>
            <a:xfrm>
              <a:off x="3933645" y="4779034"/>
              <a:ext cx="293298" cy="181155"/>
            </a:xfrm>
            <a:custGeom>
              <a:avLst/>
              <a:gdLst>
                <a:gd name="connsiteX0" fmla="*/ 0 w 293298"/>
                <a:gd name="connsiteY0" fmla="*/ 0 h 181155"/>
                <a:gd name="connsiteX1" fmla="*/ 60385 w 293298"/>
                <a:gd name="connsiteY1" fmla="*/ 60385 h 181155"/>
                <a:gd name="connsiteX2" fmla="*/ 94891 w 293298"/>
                <a:gd name="connsiteY2" fmla="*/ 103517 h 181155"/>
                <a:gd name="connsiteX3" fmla="*/ 172529 w 293298"/>
                <a:gd name="connsiteY3" fmla="*/ 112143 h 181155"/>
                <a:gd name="connsiteX4" fmla="*/ 250166 w 293298"/>
                <a:gd name="connsiteY4" fmla="*/ 155275 h 181155"/>
                <a:gd name="connsiteX5" fmla="*/ 293298 w 293298"/>
                <a:gd name="connsiteY5" fmla="*/ 181155 h 18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3298" h="181155">
                  <a:moveTo>
                    <a:pt x="0" y="0"/>
                  </a:moveTo>
                  <a:cubicBezTo>
                    <a:pt x="45551" y="15183"/>
                    <a:pt x="20836" y="1060"/>
                    <a:pt x="60385" y="60385"/>
                  </a:cubicBezTo>
                  <a:cubicBezTo>
                    <a:pt x="76797" y="85003"/>
                    <a:pt x="56308" y="93871"/>
                    <a:pt x="94891" y="103517"/>
                  </a:cubicBezTo>
                  <a:cubicBezTo>
                    <a:pt x="120152" y="109832"/>
                    <a:pt x="146650" y="109268"/>
                    <a:pt x="172529" y="112143"/>
                  </a:cubicBezTo>
                  <a:cubicBezTo>
                    <a:pt x="231853" y="151693"/>
                    <a:pt x="204616" y="140092"/>
                    <a:pt x="250166" y="155275"/>
                  </a:cubicBezTo>
                  <a:cubicBezTo>
                    <a:pt x="281396" y="176094"/>
                    <a:pt x="266773" y="167891"/>
                    <a:pt x="293298" y="181155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8" name="Forme libre 37"/>
            <p:cNvSpPr/>
            <p:nvPr/>
          </p:nvSpPr>
          <p:spPr>
            <a:xfrm>
              <a:off x="4350834" y="4071668"/>
              <a:ext cx="377661" cy="1293962"/>
            </a:xfrm>
            <a:custGeom>
              <a:avLst/>
              <a:gdLst>
                <a:gd name="connsiteX0" fmla="*/ 5506 w 377661"/>
                <a:gd name="connsiteY0" fmla="*/ 0 h 1293962"/>
                <a:gd name="connsiteX1" fmla="*/ 31385 w 377661"/>
                <a:gd name="connsiteY1" fmla="*/ 86264 h 1293962"/>
                <a:gd name="connsiteX2" fmla="*/ 40011 w 377661"/>
                <a:gd name="connsiteY2" fmla="*/ 112143 h 1293962"/>
                <a:gd name="connsiteX3" fmla="*/ 65891 w 377661"/>
                <a:gd name="connsiteY3" fmla="*/ 138023 h 1293962"/>
                <a:gd name="connsiteX4" fmla="*/ 109023 w 377661"/>
                <a:gd name="connsiteY4" fmla="*/ 215660 h 1293962"/>
                <a:gd name="connsiteX5" fmla="*/ 117649 w 377661"/>
                <a:gd name="connsiteY5" fmla="*/ 353683 h 1293962"/>
                <a:gd name="connsiteX6" fmla="*/ 126275 w 377661"/>
                <a:gd name="connsiteY6" fmla="*/ 388189 h 1293962"/>
                <a:gd name="connsiteX7" fmla="*/ 152155 w 377661"/>
                <a:gd name="connsiteY7" fmla="*/ 474453 h 1293962"/>
                <a:gd name="connsiteX8" fmla="*/ 169408 w 377661"/>
                <a:gd name="connsiteY8" fmla="*/ 603849 h 1293962"/>
                <a:gd name="connsiteX9" fmla="*/ 178034 w 377661"/>
                <a:gd name="connsiteY9" fmla="*/ 629728 h 1293962"/>
                <a:gd name="connsiteX10" fmla="*/ 203913 w 377661"/>
                <a:gd name="connsiteY10" fmla="*/ 655607 h 1293962"/>
                <a:gd name="connsiteX11" fmla="*/ 238419 w 377661"/>
                <a:gd name="connsiteY11" fmla="*/ 724619 h 1293962"/>
                <a:gd name="connsiteX12" fmla="*/ 264298 w 377661"/>
                <a:gd name="connsiteY12" fmla="*/ 741872 h 1293962"/>
                <a:gd name="connsiteX13" fmla="*/ 272924 w 377661"/>
                <a:gd name="connsiteY13" fmla="*/ 767751 h 1293962"/>
                <a:gd name="connsiteX14" fmla="*/ 298804 w 377661"/>
                <a:gd name="connsiteY14" fmla="*/ 793630 h 1293962"/>
                <a:gd name="connsiteX15" fmla="*/ 324683 w 377661"/>
                <a:gd name="connsiteY15" fmla="*/ 905774 h 1293962"/>
                <a:gd name="connsiteX16" fmla="*/ 333309 w 377661"/>
                <a:gd name="connsiteY16" fmla="*/ 1130060 h 1293962"/>
                <a:gd name="connsiteX17" fmla="*/ 350562 w 377661"/>
                <a:gd name="connsiteY17" fmla="*/ 1181819 h 1293962"/>
                <a:gd name="connsiteX18" fmla="*/ 367815 w 377661"/>
                <a:gd name="connsiteY18" fmla="*/ 1233577 h 1293962"/>
                <a:gd name="connsiteX19" fmla="*/ 376441 w 377661"/>
                <a:gd name="connsiteY19" fmla="*/ 1268083 h 1293962"/>
                <a:gd name="connsiteX20" fmla="*/ 376441 w 377661"/>
                <a:gd name="connsiteY20" fmla="*/ 1293962 h 1293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661" h="1293962">
                  <a:moveTo>
                    <a:pt x="5506" y="0"/>
                  </a:moveTo>
                  <a:cubicBezTo>
                    <a:pt x="21194" y="109819"/>
                    <a:pt x="0" y="23494"/>
                    <a:pt x="31385" y="86264"/>
                  </a:cubicBezTo>
                  <a:cubicBezTo>
                    <a:pt x="35451" y="94397"/>
                    <a:pt x="34967" y="104577"/>
                    <a:pt x="40011" y="112143"/>
                  </a:cubicBezTo>
                  <a:cubicBezTo>
                    <a:pt x="46778" y="122294"/>
                    <a:pt x="58401" y="128393"/>
                    <a:pt x="65891" y="138023"/>
                  </a:cubicBezTo>
                  <a:cubicBezTo>
                    <a:pt x="100495" y="182514"/>
                    <a:pt x="96007" y="176615"/>
                    <a:pt x="109023" y="215660"/>
                  </a:cubicBezTo>
                  <a:cubicBezTo>
                    <a:pt x="111898" y="261668"/>
                    <a:pt x="113062" y="307814"/>
                    <a:pt x="117649" y="353683"/>
                  </a:cubicBezTo>
                  <a:cubicBezTo>
                    <a:pt x="118829" y="365480"/>
                    <a:pt x="122868" y="376833"/>
                    <a:pt x="126275" y="388189"/>
                  </a:cubicBezTo>
                  <a:cubicBezTo>
                    <a:pt x="157785" y="493223"/>
                    <a:pt x="132267" y="394904"/>
                    <a:pt x="152155" y="474453"/>
                  </a:cubicBezTo>
                  <a:cubicBezTo>
                    <a:pt x="158939" y="549083"/>
                    <a:pt x="154166" y="550501"/>
                    <a:pt x="169408" y="603849"/>
                  </a:cubicBezTo>
                  <a:cubicBezTo>
                    <a:pt x="171906" y="612592"/>
                    <a:pt x="172990" y="622162"/>
                    <a:pt x="178034" y="629728"/>
                  </a:cubicBezTo>
                  <a:cubicBezTo>
                    <a:pt x="184801" y="639879"/>
                    <a:pt x="195287" y="646981"/>
                    <a:pt x="203913" y="655607"/>
                  </a:cubicBezTo>
                  <a:cubicBezTo>
                    <a:pt x="212151" y="676202"/>
                    <a:pt x="221190" y="707390"/>
                    <a:pt x="238419" y="724619"/>
                  </a:cubicBezTo>
                  <a:cubicBezTo>
                    <a:pt x="245750" y="731950"/>
                    <a:pt x="255672" y="736121"/>
                    <a:pt x="264298" y="741872"/>
                  </a:cubicBezTo>
                  <a:cubicBezTo>
                    <a:pt x="267173" y="750498"/>
                    <a:pt x="267880" y="760185"/>
                    <a:pt x="272924" y="767751"/>
                  </a:cubicBezTo>
                  <a:cubicBezTo>
                    <a:pt x="279691" y="777902"/>
                    <a:pt x="293756" y="782524"/>
                    <a:pt x="298804" y="793630"/>
                  </a:cubicBezTo>
                  <a:cubicBezTo>
                    <a:pt x="306238" y="809984"/>
                    <a:pt x="319678" y="880747"/>
                    <a:pt x="324683" y="905774"/>
                  </a:cubicBezTo>
                  <a:cubicBezTo>
                    <a:pt x="327558" y="980536"/>
                    <a:pt x="326326" y="1055569"/>
                    <a:pt x="333309" y="1130060"/>
                  </a:cubicBezTo>
                  <a:cubicBezTo>
                    <a:pt x="335007" y="1148167"/>
                    <a:pt x="344811" y="1164566"/>
                    <a:pt x="350562" y="1181819"/>
                  </a:cubicBezTo>
                  <a:lnTo>
                    <a:pt x="367815" y="1233577"/>
                  </a:lnTo>
                  <a:cubicBezTo>
                    <a:pt x="371564" y="1244825"/>
                    <a:pt x="374764" y="1256346"/>
                    <a:pt x="376441" y="1268083"/>
                  </a:cubicBezTo>
                  <a:cubicBezTo>
                    <a:pt x="377661" y="1276623"/>
                    <a:pt x="376441" y="1285336"/>
                    <a:pt x="376441" y="1293962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9" name="Forme libre 38"/>
            <p:cNvSpPr/>
            <p:nvPr/>
          </p:nvSpPr>
          <p:spPr>
            <a:xfrm>
              <a:off x="4561779" y="5098211"/>
              <a:ext cx="113738" cy="259638"/>
            </a:xfrm>
            <a:custGeom>
              <a:avLst/>
              <a:gdLst>
                <a:gd name="connsiteX0" fmla="*/ 113738 w 113738"/>
                <a:gd name="connsiteY0" fmla="*/ 0 h 259638"/>
                <a:gd name="connsiteX1" fmla="*/ 70606 w 113738"/>
                <a:gd name="connsiteY1" fmla="*/ 77638 h 259638"/>
                <a:gd name="connsiteX2" fmla="*/ 53353 w 113738"/>
                <a:gd name="connsiteY2" fmla="*/ 103517 h 259638"/>
                <a:gd name="connsiteX3" fmla="*/ 36100 w 113738"/>
                <a:gd name="connsiteY3" fmla="*/ 155276 h 259638"/>
                <a:gd name="connsiteX4" fmla="*/ 27474 w 113738"/>
                <a:gd name="connsiteY4" fmla="*/ 181155 h 259638"/>
                <a:gd name="connsiteX5" fmla="*/ 18847 w 113738"/>
                <a:gd name="connsiteY5" fmla="*/ 215661 h 259638"/>
                <a:gd name="connsiteX6" fmla="*/ 1595 w 113738"/>
                <a:gd name="connsiteY6" fmla="*/ 250166 h 259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738" h="259638">
                  <a:moveTo>
                    <a:pt x="113738" y="0"/>
                  </a:moveTo>
                  <a:cubicBezTo>
                    <a:pt x="98555" y="45551"/>
                    <a:pt x="110156" y="18314"/>
                    <a:pt x="70606" y="77638"/>
                  </a:cubicBezTo>
                  <a:lnTo>
                    <a:pt x="53353" y="103517"/>
                  </a:lnTo>
                  <a:lnTo>
                    <a:pt x="36100" y="155276"/>
                  </a:lnTo>
                  <a:cubicBezTo>
                    <a:pt x="33225" y="163902"/>
                    <a:pt x="29679" y="172334"/>
                    <a:pt x="27474" y="181155"/>
                  </a:cubicBezTo>
                  <a:cubicBezTo>
                    <a:pt x="24598" y="192657"/>
                    <a:pt x="23517" y="204764"/>
                    <a:pt x="18847" y="215661"/>
                  </a:cubicBezTo>
                  <a:cubicBezTo>
                    <a:pt x="0" y="259638"/>
                    <a:pt x="1595" y="226817"/>
                    <a:pt x="1595" y="250166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0" name="Forme libre 39"/>
            <p:cNvSpPr/>
            <p:nvPr/>
          </p:nvSpPr>
          <p:spPr>
            <a:xfrm>
              <a:off x="4589253" y="4742135"/>
              <a:ext cx="233747" cy="45525"/>
            </a:xfrm>
            <a:custGeom>
              <a:avLst/>
              <a:gdLst>
                <a:gd name="connsiteX0" fmla="*/ 0 w 233747"/>
                <a:gd name="connsiteY0" fmla="*/ 45525 h 45525"/>
                <a:gd name="connsiteX1" fmla="*/ 172528 w 233747"/>
                <a:gd name="connsiteY1" fmla="*/ 36899 h 45525"/>
                <a:gd name="connsiteX2" fmla="*/ 198407 w 233747"/>
                <a:gd name="connsiteY2" fmla="*/ 28273 h 45525"/>
                <a:gd name="connsiteX3" fmla="*/ 224287 w 233747"/>
                <a:gd name="connsiteY3" fmla="*/ 2393 h 4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747" h="45525">
                  <a:moveTo>
                    <a:pt x="0" y="45525"/>
                  </a:moveTo>
                  <a:cubicBezTo>
                    <a:pt x="57509" y="42650"/>
                    <a:pt x="115163" y="41887"/>
                    <a:pt x="172528" y="36899"/>
                  </a:cubicBezTo>
                  <a:cubicBezTo>
                    <a:pt x="181587" y="36111"/>
                    <a:pt x="191307" y="33953"/>
                    <a:pt x="198407" y="28273"/>
                  </a:cubicBezTo>
                  <a:cubicBezTo>
                    <a:pt x="233747" y="0"/>
                    <a:pt x="200718" y="2393"/>
                    <a:pt x="224287" y="2393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1" name="Forme libre 40"/>
            <p:cNvSpPr/>
            <p:nvPr/>
          </p:nvSpPr>
          <p:spPr>
            <a:xfrm>
              <a:off x="4364966" y="4071668"/>
              <a:ext cx="716689" cy="526211"/>
            </a:xfrm>
            <a:custGeom>
              <a:avLst/>
              <a:gdLst>
                <a:gd name="connsiteX0" fmla="*/ 0 w 716689"/>
                <a:gd name="connsiteY0" fmla="*/ 0 h 526211"/>
                <a:gd name="connsiteX1" fmla="*/ 25879 w 716689"/>
                <a:gd name="connsiteY1" fmla="*/ 8626 h 526211"/>
                <a:gd name="connsiteX2" fmla="*/ 86264 w 716689"/>
                <a:gd name="connsiteY2" fmla="*/ 17253 h 526211"/>
                <a:gd name="connsiteX3" fmla="*/ 94891 w 716689"/>
                <a:gd name="connsiteY3" fmla="*/ 43132 h 526211"/>
                <a:gd name="connsiteX4" fmla="*/ 120770 w 716689"/>
                <a:gd name="connsiteY4" fmla="*/ 60385 h 526211"/>
                <a:gd name="connsiteX5" fmla="*/ 155276 w 716689"/>
                <a:gd name="connsiteY5" fmla="*/ 112143 h 526211"/>
                <a:gd name="connsiteX6" fmla="*/ 163902 w 716689"/>
                <a:gd name="connsiteY6" fmla="*/ 138023 h 526211"/>
                <a:gd name="connsiteX7" fmla="*/ 181155 w 716689"/>
                <a:gd name="connsiteY7" fmla="*/ 163902 h 526211"/>
                <a:gd name="connsiteX8" fmla="*/ 207034 w 716689"/>
                <a:gd name="connsiteY8" fmla="*/ 172528 h 526211"/>
                <a:gd name="connsiteX9" fmla="*/ 250166 w 716689"/>
                <a:gd name="connsiteY9" fmla="*/ 224287 h 526211"/>
                <a:gd name="connsiteX10" fmla="*/ 276045 w 716689"/>
                <a:gd name="connsiteY10" fmla="*/ 250166 h 526211"/>
                <a:gd name="connsiteX11" fmla="*/ 310551 w 716689"/>
                <a:gd name="connsiteY11" fmla="*/ 301924 h 526211"/>
                <a:gd name="connsiteX12" fmla="*/ 353683 w 716689"/>
                <a:gd name="connsiteY12" fmla="*/ 379562 h 526211"/>
                <a:gd name="connsiteX13" fmla="*/ 379562 w 716689"/>
                <a:gd name="connsiteY13" fmla="*/ 388189 h 526211"/>
                <a:gd name="connsiteX14" fmla="*/ 560717 w 716689"/>
                <a:gd name="connsiteY14" fmla="*/ 388189 h 526211"/>
                <a:gd name="connsiteX15" fmla="*/ 586596 w 716689"/>
                <a:gd name="connsiteY15" fmla="*/ 405441 h 526211"/>
                <a:gd name="connsiteX16" fmla="*/ 638355 w 716689"/>
                <a:gd name="connsiteY16" fmla="*/ 422694 h 526211"/>
                <a:gd name="connsiteX17" fmla="*/ 664234 w 716689"/>
                <a:gd name="connsiteY17" fmla="*/ 431321 h 526211"/>
                <a:gd name="connsiteX18" fmla="*/ 690113 w 716689"/>
                <a:gd name="connsiteY18" fmla="*/ 457200 h 526211"/>
                <a:gd name="connsiteX19" fmla="*/ 715992 w 716689"/>
                <a:gd name="connsiteY19" fmla="*/ 517585 h 526211"/>
                <a:gd name="connsiteX20" fmla="*/ 715992 w 716689"/>
                <a:gd name="connsiteY20" fmla="*/ 526211 h 526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6689" h="526211">
                  <a:moveTo>
                    <a:pt x="0" y="0"/>
                  </a:moveTo>
                  <a:cubicBezTo>
                    <a:pt x="8626" y="2875"/>
                    <a:pt x="16963" y="6843"/>
                    <a:pt x="25879" y="8626"/>
                  </a:cubicBezTo>
                  <a:cubicBezTo>
                    <a:pt x="45817" y="12614"/>
                    <a:pt x="68078" y="8160"/>
                    <a:pt x="86264" y="17253"/>
                  </a:cubicBezTo>
                  <a:cubicBezTo>
                    <a:pt x="94397" y="21320"/>
                    <a:pt x="89211" y="36032"/>
                    <a:pt x="94891" y="43132"/>
                  </a:cubicBezTo>
                  <a:cubicBezTo>
                    <a:pt x="101368" y="51228"/>
                    <a:pt x="112144" y="54634"/>
                    <a:pt x="120770" y="60385"/>
                  </a:cubicBezTo>
                  <a:cubicBezTo>
                    <a:pt x="132272" y="77638"/>
                    <a:pt x="148719" y="92472"/>
                    <a:pt x="155276" y="112143"/>
                  </a:cubicBezTo>
                  <a:cubicBezTo>
                    <a:pt x="158151" y="120770"/>
                    <a:pt x="159835" y="129890"/>
                    <a:pt x="163902" y="138023"/>
                  </a:cubicBezTo>
                  <a:cubicBezTo>
                    <a:pt x="168538" y="147296"/>
                    <a:pt x="173059" y="157425"/>
                    <a:pt x="181155" y="163902"/>
                  </a:cubicBezTo>
                  <a:cubicBezTo>
                    <a:pt x="188255" y="169582"/>
                    <a:pt x="198408" y="169653"/>
                    <a:pt x="207034" y="172528"/>
                  </a:cubicBezTo>
                  <a:cubicBezTo>
                    <a:pt x="282638" y="248132"/>
                    <a:pt x="190117" y="152227"/>
                    <a:pt x="250166" y="224287"/>
                  </a:cubicBezTo>
                  <a:cubicBezTo>
                    <a:pt x="257976" y="233659"/>
                    <a:pt x="268555" y="240536"/>
                    <a:pt x="276045" y="250166"/>
                  </a:cubicBezTo>
                  <a:cubicBezTo>
                    <a:pt x="288775" y="266533"/>
                    <a:pt x="310551" y="301924"/>
                    <a:pt x="310551" y="301924"/>
                  </a:cubicBezTo>
                  <a:cubicBezTo>
                    <a:pt x="325734" y="347475"/>
                    <a:pt x="314133" y="320238"/>
                    <a:pt x="353683" y="379562"/>
                  </a:cubicBezTo>
                  <a:cubicBezTo>
                    <a:pt x="358727" y="387128"/>
                    <a:pt x="370936" y="385313"/>
                    <a:pt x="379562" y="388189"/>
                  </a:cubicBezTo>
                  <a:cubicBezTo>
                    <a:pt x="421141" y="385590"/>
                    <a:pt x="507713" y="368313"/>
                    <a:pt x="560717" y="388189"/>
                  </a:cubicBezTo>
                  <a:cubicBezTo>
                    <a:pt x="570424" y="391829"/>
                    <a:pt x="577122" y="401230"/>
                    <a:pt x="586596" y="405441"/>
                  </a:cubicBezTo>
                  <a:cubicBezTo>
                    <a:pt x="603215" y="412827"/>
                    <a:pt x="621102" y="416943"/>
                    <a:pt x="638355" y="422694"/>
                  </a:cubicBezTo>
                  <a:lnTo>
                    <a:pt x="664234" y="431321"/>
                  </a:lnTo>
                  <a:cubicBezTo>
                    <a:pt x="672860" y="439947"/>
                    <a:pt x="683022" y="447273"/>
                    <a:pt x="690113" y="457200"/>
                  </a:cubicBezTo>
                  <a:cubicBezTo>
                    <a:pt x="699609" y="470495"/>
                    <a:pt x="711660" y="500255"/>
                    <a:pt x="715992" y="517585"/>
                  </a:cubicBezTo>
                  <a:cubicBezTo>
                    <a:pt x="716689" y="520374"/>
                    <a:pt x="715992" y="523336"/>
                    <a:pt x="715992" y="526211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2" name="Forme libre 41"/>
            <p:cNvSpPr/>
            <p:nvPr/>
          </p:nvSpPr>
          <p:spPr>
            <a:xfrm>
              <a:off x="4942936" y="4468483"/>
              <a:ext cx="138022" cy="534838"/>
            </a:xfrm>
            <a:custGeom>
              <a:avLst/>
              <a:gdLst>
                <a:gd name="connsiteX0" fmla="*/ 0 w 138022"/>
                <a:gd name="connsiteY0" fmla="*/ 0 h 534838"/>
                <a:gd name="connsiteX1" fmla="*/ 8626 w 138022"/>
                <a:gd name="connsiteY1" fmla="*/ 34506 h 534838"/>
                <a:gd name="connsiteX2" fmla="*/ 25879 w 138022"/>
                <a:gd name="connsiteY2" fmla="*/ 155275 h 534838"/>
                <a:gd name="connsiteX3" fmla="*/ 25879 w 138022"/>
                <a:gd name="connsiteY3" fmla="*/ 379562 h 534838"/>
                <a:gd name="connsiteX4" fmla="*/ 43132 w 138022"/>
                <a:gd name="connsiteY4" fmla="*/ 414068 h 534838"/>
                <a:gd name="connsiteX5" fmla="*/ 69011 w 138022"/>
                <a:gd name="connsiteY5" fmla="*/ 431321 h 534838"/>
                <a:gd name="connsiteX6" fmla="*/ 103517 w 138022"/>
                <a:gd name="connsiteY6" fmla="*/ 474453 h 534838"/>
                <a:gd name="connsiteX7" fmla="*/ 112143 w 138022"/>
                <a:gd name="connsiteY7" fmla="*/ 500332 h 534838"/>
                <a:gd name="connsiteX8" fmla="*/ 138022 w 138022"/>
                <a:gd name="connsiteY8" fmla="*/ 534838 h 53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022" h="534838">
                  <a:moveTo>
                    <a:pt x="0" y="0"/>
                  </a:moveTo>
                  <a:cubicBezTo>
                    <a:pt x="2875" y="11502"/>
                    <a:pt x="6301" y="22880"/>
                    <a:pt x="8626" y="34506"/>
                  </a:cubicBezTo>
                  <a:cubicBezTo>
                    <a:pt x="16921" y="75978"/>
                    <a:pt x="20576" y="112850"/>
                    <a:pt x="25879" y="155275"/>
                  </a:cubicBezTo>
                  <a:cubicBezTo>
                    <a:pt x="18131" y="248251"/>
                    <a:pt x="9856" y="283422"/>
                    <a:pt x="25879" y="379562"/>
                  </a:cubicBezTo>
                  <a:cubicBezTo>
                    <a:pt x="27993" y="392247"/>
                    <a:pt x="34900" y="404189"/>
                    <a:pt x="43132" y="414068"/>
                  </a:cubicBezTo>
                  <a:cubicBezTo>
                    <a:pt x="49769" y="422033"/>
                    <a:pt x="60385" y="425570"/>
                    <a:pt x="69011" y="431321"/>
                  </a:cubicBezTo>
                  <a:cubicBezTo>
                    <a:pt x="90696" y="496371"/>
                    <a:pt x="58922" y="418708"/>
                    <a:pt x="103517" y="474453"/>
                  </a:cubicBezTo>
                  <a:cubicBezTo>
                    <a:pt x="109197" y="481553"/>
                    <a:pt x="108077" y="492199"/>
                    <a:pt x="112143" y="500332"/>
                  </a:cubicBezTo>
                  <a:cubicBezTo>
                    <a:pt x="121896" y="519837"/>
                    <a:pt x="125892" y="522707"/>
                    <a:pt x="138022" y="534838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3" name="Forme libre 42"/>
            <p:cNvSpPr/>
            <p:nvPr/>
          </p:nvSpPr>
          <p:spPr>
            <a:xfrm>
              <a:off x="4580626" y="4166558"/>
              <a:ext cx="802257" cy="146650"/>
            </a:xfrm>
            <a:custGeom>
              <a:avLst/>
              <a:gdLst>
                <a:gd name="connsiteX0" fmla="*/ 0 w 802257"/>
                <a:gd name="connsiteY0" fmla="*/ 86265 h 146650"/>
                <a:gd name="connsiteX1" fmla="*/ 8627 w 802257"/>
                <a:gd name="connsiteY1" fmla="*/ 60385 h 146650"/>
                <a:gd name="connsiteX2" fmla="*/ 60385 w 802257"/>
                <a:gd name="connsiteY2" fmla="*/ 17253 h 146650"/>
                <a:gd name="connsiteX3" fmla="*/ 112144 w 802257"/>
                <a:gd name="connsiteY3" fmla="*/ 0 h 146650"/>
                <a:gd name="connsiteX4" fmla="*/ 224287 w 802257"/>
                <a:gd name="connsiteY4" fmla="*/ 8627 h 146650"/>
                <a:gd name="connsiteX5" fmla="*/ 474453 w 802257"/>
                <a:gd name="connsiteY5" fmla="*/ 17253 h 146650"/>
                <a:gd name="connsiteX6" fmla="*/ 491706 w 802257"/>
                <a:gd name="connsiteY6" fmla="*/ 43133 h 146650"/>
                <a:gd name="connsiteX7" fmla="*/ 517585 w 802257"/>
                <a:gd name="connsiteY7" fmla="*/ 60385 h 146650"/>
                <a:gd name="connsiteX8" fmla="*/ 543465 w 802257"/>
                <a:gd name="connsiteY8" fmla="*/ 69012 h 146650"/>
                <a:gd name="connsiteX9" fmla="*/ 595223 w 802257"/>
                <a:gd name="connsiteY9" fmla="*/ 94891 h 146650"/>
                <a:gd name="connsiteX10" fmla="*/ 715993 w 802257"/>
                <a:gd name="connsiteY10" fmla="*/ 112144 h 146650"/>
                <a:gd name="connsiteX11" fmla="*/ 741872 w 802257"/>
                <a:gd name="connsiteY11" fmla="*/ 120770 h 146650"/>
                <a:gd name="connsiteX12" fmla="*/ 767751 w 802257"/>
                <a:gd name="connsiteY12" fmla="*/ 138023 h 146650"/>
                <a:gd name="connsiteX13" fmla="*/ 802257 w 802257"/>
                <a:gd name="connsiteY13" fmla="*/ 146650 h 14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02257" h="146650">
                  <a:moveTo>
                    <a:pt x="0" y="86265"/>
                  </a:moveTo>
                  <a:cubicBezTo>
                    <a:pt x="2876" y="77638"/>
                    <a:pt x="3583" y="67951"/>
                    <a:pt x="8627" y="60385"/>
                  </a:cubicBezTo>
                  <a:cubicBezTo>
                    <a:pt x="17180" y="47555"/>
                    <a:pt x="45310" y="23953"/>
                    <a:pt x="60385" y="17253"/>
                  </a:cubicBezTo>
                  <a:cubicBezTo>
                    <a:pt x="77004" y="9867"/>
                    <a:pt x="112144" y="0"/>
                    <a:pt x="112144" y="0"/>
                  </a:cubicBezTo>
                  <a:cubicBezTo>
                    <a:pt x="149525" y="2876"/>
                    <a:pt x="186838" y="6844"/>
                    <a:pt x="224287" y="8627"/>
                  </a:cubicBezTo>
                  <a:cubicBezTo>
                    <a:pt x="307631" y="12596"/>
                    <a:pt x="391701" y="6575"/>
                    <a:pt x="474453" y="17253"/>
                  </a:cubicBezTo>
                  <a:cubicBezTo>
                    <a:pt x="484736" y="18580"/>
                    <a:pt x="484375" y="35802"/>
                    <a:pt x="491706" y="43133"/>
                  </a:cubicBezTo>
                  <a:cubicBezTo>
                    <a:pt x="499037" y="50464"/>
                    <a:pt x="508312" y="55749"/>
                    <a:pt x="517585" y="60385"/>
                  </a:cubicBezTo>
                  <a:cubicBezTo>
                    <a:pt x="525718" y="64452"/>
                    <a:pt x="535332" y="64945"/>
                    <a:pt x="543465" y="69012"/>
                  </a:cubicBezTo>
                  <a:cubicBezTo>
                    <a:pt x="574397" y="84478"/>
                    <a:pt x="561712" y="88977"/>
                    <a:pt x="595223" y="94891"/>
                  </a:cubicBezTo>
                  <a:cubicBezTo>
                    <a:pt x="635270" y="101958"/>
                    <a:pt x="715993" y="112144"/>
                    <a:pt x="715993" y="112144"/>
                  </a:cubicBezTo>
                  <a:cubicBezTo>
                    <a:pt x="724619" y="115019"/>
                    <a:pt x="733739" y="116704"/>
                    <a:pt x="741872" y="120770"/>
                  </a:cubicBezTo>
                  <a:cubicBezTo>
                    <a:pt x="751145" y="125407"/>
                    <a:pt x="758222" y="133939"/>
                    <a:pt x="767751" y="138023"/>
                  </a:cubicBezTo>
                  <a:cubicBezTo>
                    <a:pt x="778648" y="142693"/>
                    <a:pt x="802257" y="146650"/>
                    <a:pt x="802257" y="146650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44" name="Groupe 270"/>
          <p:cNvGrpSpPr/>
          <p:nvPr/>
        </p:nvGrpSpPr>
        <p:grpSpPr>
          <a:xfrm rot="1413076">
            <a:off x="4674171" y="2984048"/>
            <a:ext cx="638818" cy="1331260"/>
            <a:chOff x="2898862" y="2480814"/>
            <a:chExt cx="1133315" cy="2274810"/>
          </a:xfrm>
        </p:grpSpPr>
        <p:pic>
          <p:nvPicPr>
            <p:cNvPr id="45" name="Picture 2" descr="http://www.pflanzenforschung.de/files/cache/6911f1f2855fbac06437029e7b46f0a9_f79.png"/>
            <p:cNvPicPr>
              <a:picLocks noChangeAspect="1" noChangeArrowheads="1"/>
            </p:cNvPicPr>
            <p:nvPr/>
          </p:nvPicPr>
          <p:blipFill>
            <a:blip r:embed="rId6" cstate="email">
              <a:lum contras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386" y="3217168"/>
              <a:ext cx="396044" cy="792088"/>
            </a:xfrm>
            <a:prstGeom prst="rect">
              <a:avLst/>
            </a:prstGeom>
            <a:noFill/>
          </p:spPr>
        </p:pic>
        <p:grpSp>
          <p:nvGrpSpPr>
            <p:cNvPr id="46" name="Groupe 18"/>
            <p:cNvGrpSpPr/>
            <p:nvPr/>
          </p:nvGrpSpPr>
          <p:grpSpPr>
            <a:xfrm>
              <a:off x="3287286" y="4179560"/>
              <a:ext cx="36000" cy="576064"/>
              <a:chOff x="4355976" y="2636912"/>
              <a:chExt cx="72008" cy="576064"/>
            </a:xfrm>
          </p:grpSpPr>
          <p:sp>
            <p:nvSpPr>
              <p:cNvPr id="59" name="Rectangle à coins arrondis 58"/>
              <p:cNvSpPr/>
              <p:nvPr/>
            </p:nvSpPr>
            <p:spPr>
              <a:xfrm>
                <a:off x="4355976" y="2636912"/>
                <a:ext cx="72008" cy="72008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60" name="Rectangle à coins arrondis 59"/>
              <p:cNvSpPr/>
              <p:nvPr/>
            </p:nvSpPr>
            <p:spPr>
              <a:xfrm>
                <a:off x="4371216" y="2678440"/>
                <a:ext cx="45719" cy="50405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61" name="Rectangle à coins arrondis 60"/>
              <p:cNvSpPr/>
              <p:nvPr/>
            </p:nvSpPr>
            <p:spPr>
              <a:xfrm>
                <a:off x="4355976" y="3140968"/>
                <a:ext cx="72008" cy="72008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pic>
          <p:nvPicPr>
            <p:cNvPr id="47" name="Picture 2" descr="http://www.pflanzenforschung.de/files/cache/6911f1f2855fbac06437029e7b46f0a9_f79.png"/>
            <p:cNvPicPr>
              <a:picLocks noChangeAspect="1" noChangeArrowheads="1"/>
            </p:cNvPicPr>
            <p:nvPr/>
          </p:nvPicPr>
          <p:blipFill>
            <a:blip r:embed="rId7" cstate="email">
              <a:lum contras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487396" flipH="1">
              <a:off x="3197448" y="2480814"/>
              <a:ext cx="432048" cy="864096"/>
            </a:xfrm>
            <a:prstGeom prst="rect">
              <a:avLst/>
            </a:prstGeom>
            <a:noFill/>
          </p:spPr>
        </p:pic>
        <p:grpSp>
          <p:nvGrpSpPr>
            <p:cNvPr id="48" name="Groupe 12"/>
            <p:cNvGrpSpPr/>
            <p:nvPr/>
          </p:nvGrpSpPr>
          <p:grpSpPr>
            <a:xfrm>
              <a:off x="3287286" y="3243456"/>
              <a:ext cx="36000" cy="504056"/>
              <a:chOff x="4355976" y="2636912"/>
              <a:chExt cx="72008" cy="576064"/>
            </a:xfrm>
          </p:grpSpPr>
          <p:sp>
            <p:nvSpPr>
              <p:cNvPr id="56" name="Rectangle à coins arrondis 55"/>
              <p:cNvSpPr/>
              <p:nvPr/>
            </p:nvSpPr>
            <p:spPr>
              <a:xfrm>
                <a:off x="4355976" y="2636912"/>
                <a:ext cx="72008" cy="72008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7" name="Rectangle à coins arrondis 56"/>
              <p:cNvSpPr/>
              <p:nvPr/>
            </p:nvSpPr>
            <p:spPr>
              <a:xfrm>
                <a:off x="4371216" y="2678440"/>
                <a:ext cx="45719" cy="50405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8" name="Rectangle à coins arrondis 57"/>
              <p:cNvSpPr/>
              <p:nvPr/>
            </p:nvSpPr>
            <p:spPr>
              <a:xfrm>
                <a:off x="4355976" y="3140968"/>
                <a:ext cx="72008" cy="72008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pic>
          <p:nvPicPr>
            <p:cNvPr id="49" name="Picture 2" descr="http://www.pflanzenforschung.de/files/cache/6911f1f2855fbac06437029e7b46f0a9_f79.png"/>
            <p:cNvPicPr>
              <a:picLocks noChangeAspect="1" noChangeArrowheads="1"/>
            </p:cNvPicPr>
            <p:nvPr/>
          </p:nvPicPr>
          <p:blipFill>
            <a:blip r:embed="rId6" cstate="email">
              <a:lum contras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8862" y="2780928"/>
              <a:ext cx="396044" cy="792088"/>
            </a:xfrm>
            <a:prstGeom prst="rect">
              <a:avLst/>
            </a:prstGeom>
            <a:noFill/>
          </p:spPr>
        </p:pic>
        <p:pic>
          <p:nvPicPr>
            <p:cNvPr id="50" name="Picture 2" descr="http://www.pflanzenforschung.de/files/cache/6911f1f2855fbac06437029e7b46f0a9_f79.png"/>
            <p:cNvPicPr>
              <a:picLocks noChangeAspect="1" noChangeArrowheads="1"/>
            </p:cNvPicPr>
            <p:nvPr/>
          </p:nvPicPr>
          <p:blipFill>
            <a:blip r:embed="rId6" cstate="email">
              <a:lum contras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17384" y="2924944"/>
              <a:ext cx="396044" cy="792088"/>
            </a:xfrm>
            <a:prstGeom prst="rect">
              <a:avLst/>
            </a:prstGeom>
            <a:noFill/>
          </p:spPr>
        </p:pic>
        <p:grpSp>
          <p:nvGrpSpPr>
            <p:cNvPr id="51" name="Groupe 13"/>
            <p:cNvGrpSpPr/>
            <p:nvPr/>
          </p:nvGrpSpPr>
          <p:grpSpPr>
            <a:xfrm>
              <a:off x="3287286" y="3675504"/>
              <a:ext cx="36000" cy="576064"/>
              <a:chOff x="4355976" y="2636912"/>
              <a:chExt cx="72008" cy="576064"/>
            </a:xfrm>
          </p:grpSpPr>
          <p:sp>
            <p:nvSpPr>
              <p:cNvPr id="53" name="Rectangle à coins arrondis 52"/>
              <p:cNvSpPr/>
              <p:nvPr/>
            </p:nvSpPr>
            <p:spPr>
              <a:xfrm>
                <a:off x="4355976" y="2636912"/>
                <a:ext cx="72008" cy="72008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4" name="Rectangle à coins arrondis 53"/>
              <p:cNvSpPr/>
              <p:nvPr/>
            </p:nvSpPr>
            <p:spPr>
              <a:xfrm>
                <a:off x="4371216" y="2678440"/>
                <a:ext cx="45719" cy="50405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5" name="Rectangle à coins arrondis 54"/>
              <p:cNvSpPr/>
              <p:nvPr/>
            </p:nvSpPr>
            <p:spPr>
              <a:xfrm>
                <a:off x="4355976" y="3140968"/>
                <a:ext cx="72008" cy="72008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52" name="Forme libre 51"/>
            <p:cNvSpPr/>
            <p:nvPr/>
          </p:nvSpPr>
          <p:spPr>
            <a:xfrm rot="19431433">
              <a:off x="3155857" y="3548604"/>
              <a:ext cx="876320" cy="247650"/>
            </a:xfrm>
            <a:custGeom>
              <a:avLst/>
              <a:gdLst>
                <a:gd name="connsiteX0" fmla="*/ 0 w 681990"/>
                <a:gd name="connsiteY0" fmla="*/ 247650 h 247650"/>
                <a:gd name="connsiteX1" fmla="*/ 0 w 681990"/>
                <a:gd name="connsiteY1" fmla="*/ 247650 h 247650"/>
                <a:gd name="connsiteX2" fmla="*/ 19050 w 681990"/>
                <a:gd name="connsiteY2" fmla="*/ 213360 h 247650"/>
                <a:gd name="connsiteX3" fmla="*/ 34290 w 681990"/>
                <a:gd name="connsiteY3" fmla="*/ 190500 h 247650"/>
                <a:gd name="connsiteX4" fmla="*/ 49530 w 681990"/>
                <a:gd name="connsiteY4" fmla="*/ 167640 h 247650"/>
                <a:gd name="connsiteX5" fmla="*/ 60960 w 681990"/>
                <a:gd name="connsiteY5" fmla="*/ 160020 h 247650"/>
                <a:gd name="connsiteX6" fmla="*/ 83820 w 681990"/>
                <a:gd name="connsiteY6" fmla="*/ 137160 h 247650"/>
                <a:gd name="connsiteX7" fmla="*/ 106680 w 681990"/>
                <a:gd name="connsiteY7" fmla="*/ 129540 h 247650"/>
                <a:gd name="connsiteX8" fmla="*/ 129540 w 681990"/>
                <a:gd name="connsiteY8" fmla="*/ 114300 h 247650"/>
                <a:gd name="connsiteX9" fmla="*/ 140970 w 681990"/>
                <a:gd name="connsiteY9" fmla="*/ 110490 h 247650"/>
                <a:gd name="connsiteX10" fmla="*/ 167640 w 681990"/>
                <a:gd name="connsiteY10" fmla="*/ 102870 h 247650"/>
                <a:gd name="connsiteX11" fmla="*/ 182880 w 681990"/>
                <a:gd name="connsiteY11" fmla="*/ 95250 h 247650"/>
                <a:gd name="connsiteX12" fmla="*/ 209550 w 681990"/>
                <a:gd name="connsiteY12" fmla="*/ 87630 h 247650"/>
                <a:gd name="connsiteX13" fmla="*/ 220980 w 681990"/>
                <a:gd name="connsiteY13" fmla="*/ 83820 h 247650"/>
                <a:gd name="connsiteX14" fmla="*/ 236220 w 681990"/>
                <a:gd name="connsiteY14" fmla="*/ 80010 h 247650"/>
                <a:gd name="connsiteX15" fmla="*/ 262890 w 681990"/>
                <a:gd name="connsiteY15" fmla="*/ 72390 h 247650"/>
                <a:gd name="connsiteX16" fmla="*/ 312420 w 681990"/>
                <a:gd name="connsiteY16" fmla="*/ 68580 h 247650"/>
                <a:gd name="connsiteX17" fmla="*/ 350520 w 681990"/>
                <a:gd name="connsiteY17" fmla="*/ 60960 h 247650"/>
                <a:gd name="connsiteX18" fmla="*/ 392430 w 681990"/>
                <a:gd name="connsiteY18" fmla="*/ 57150 h 247650"/>
                <a:gd name="connsiteX19" fmla="*/ 415290 w 681990"/>
                <a:gd name="connsiteY19" fmla="*/ 53340 h 247650"/>
                <a:gd name="connsiteX20" fmla="*/ 434340 w 681990"/>
                <a:gd name="connsiteY20" fmla="*/ 49530 h 247650"/>
                <a:gd name="connsiteX21" fmla="*/ 476250 w 681990"/>
                <a:gd name="connsiteY21" fmla="*/ 45720 h 247650"/>
                <a:gd name="connsiteX22" fmla="*/ 499110 w 681990"/>
                <a:gd name="connsiteY22" fmla="*/ 41910 h 247650"/>
                <a:gd name="connsiteX23" fmla="*/ 529590 w 681990"/>
                <a:gd name="connsiteY23" fmla="*/ 38100 h 247650"/>
                <a:gd name="connsiteX24" fmla="*/ 575310 w 681990"/>
                <a:gd name="connsiteY24" fmla="*/ 30480 h 247650"/>
                <a:gd name="connsiteX25" fmla="*/ 586740 w 681990"/>
                <a:gd name="connsiteY25" fmla="*/ 26670 h 247650"/>
                <a:gd name="connsiteX26" fmla="*/ 605790 w 681990"/>
                <a:gd name="connsiteY26" fmla="*/ 22860 h 247650"/>
                <a:gd name="connsiteX27" fmla="*/ 617220 w 681990"/>
                <a:gd name="connsiteY27" fmla="*/ 19050 h 247650"/>
                <a:gd name="connsiteX28" fmla="*/ 636270 w 681990"/>
                <a:gd name="connsiteY28" fmla="*/ 15240 h 247650"/>
                <a:gd name="connsiteX29" fmla="*/ 674370 w 681990"/>
                <a:gd name="connsiteY29" fmla="*/ 3810 h 247650"/>
                <a:gd name="connsiteX30" fmla="*/ 681990 w 681990"/>
                <a:gd name="connsiteY30" fmla="*/ 0 h 247650"/>
                <a:gd name="connsiteX31" fmla="*/ 0 w 681990"/>
                <a:gd name="connsiteY31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81990" h="247650">
                  <a:moveTo>
                    <a:pt x="0" y="247650"/>
                  </a:moveTo>
                  <a:lnTo>
                    <a:pt x="0" y="247650"/>
                  </a:lnTo>
                  <a:cubicBezTo>
                    <a:pt x="6350" y="236220"/>
                    <a:pt x="12323" y="224572"/>
                    <a:pt x="19050" y="213360"/>
                  </a:cubicBezTo>
                  <a:cubicBezTo>
                    <a:pt x="23762" y="205507"/>
                    <a:pt x="31394" y="199188"/>
                    <a:pt x="34290" y="190500"/>
                  </a:cubicBezTo>
                  <a:cubicBezTo>
                    <a:pt x="38986" y="176413"/>
                    <a:pt x="36358" y="178617"/>
                    <a:pt x="49530" y="167640"/>
                  </a:cubicBezTo>
                  <a:cubicBezTo>
                    <a:pt x="53048" y="164709"/>
                    <a:pt x="57538" y="163062"/>
                    <a:pt x="60960" y="160020"/>
                  </a:cubicBezTo>
                  <a:cubicBezTo>
                    <a:pt x="69014" y="152861"/>
                    <a:pt x="73597" y="140568"/>
                    <a:pt x="83820" y="137160"/>
                  </a:cubicBezTo>
                  <a:lnTo>
                    <a:pt x="106680" y="129540"/>
                  </a:lnTo>
                  <a:cubicBezTo>
                    <a:pt x="114300" y="124460"/>
                    <a:pt x="120852" y="117196"/>
                    <a:pt x="129540" y="114300"/>
                  </a:cubicBezTo>
                  <a:cubicBezTo>
                    <a:pt x="133350" y="113030"/>
                    <a:pt x="137108" y="111593"/>
                    <a:pt x="140970" y="110490"/>
                  </a:cubicBezTo>
                  <a:cubicBezTo>
                    <a:pt x="150637" y="107728"/>
                    <a:pt x="158505" y="106785"/>
                    <a:pt x="167640" y="102870"/>
                  </a:cubicBezTo>
                  <a:cubicBezTo>
                    <a:pt x="172860" y="100633"/>
                    <a:pt x="177660" y="97487"/>
                    <a:pt x="182880" y="95250"/>
                  </a:cubicBezTo>
                  <a:cubicBezTo>
                    <a:pt x="192015" y="91335"/>
                    <a:pt x="199883" y="90392"/>
                    <a:pt x="209550" y="87630"/>
                  </a:cubicBezTo>
                  <a:cubicBezTo>
                    <a:pt x="213412" y="86527"/>
                    <a:pt x="217118" y="84923"/>
                    <a:pt x="220980" y="83820"/>
                  </a:cubicBezTo>
                  <a:cubicBezTo>
                    <a:pt x="226015" y="82381"/>
                    <a:pt x="231185" y="81449"/>
                    <a:pt x="236220" y="80010"/>
                  </a:cubicBezTo>
                  <a:cubicBezTo>
                    <a:pt x="245706" y="77300"/>
                    <a:pt x="252766" y="73581"/>
                    <a:pt x="262890" y="72390"/>
                  </a:cubicBezTo>
                  <a:cubicBezTo>
                    <a:pt x="279335" y="70455"/>
                    <a:pt x="295910" y="69850"/>
                    <a:pt x="312420" y="68580"/>
                  </a:cubicBezTo>
                  <a:cubicBezTo>
                    <a:pt x="328119" y="64655"/>
                    <a:pt x="332875" y="63036"/>
                    <a:pt x="350520" y="60960"/>
                  </a:cubicBezTo>
                  <a:cubicBezTo>
                    <a:pt x="364452" y="59321"/>
                    <a:pt x="378498" y="58789"/>
                    <a:pt x="392430" y="57150"/>
                  </a:cubicBezTo>
                  <a:cubicBezTo>
                    <a:pt x="400102" y="56247"/>
                    <a:pt x="407689" y="54722"/>
                    <a:pt x="415290" y="53340"/>
                  </a:cubicBezTo>
                  <a:cubicBezTo>
                    <a:pt x="421661" y="52182"/>
                    <a:pt x="427914" y="50333"/>
                    <a:pt x="434340" y="49530"/>
                  </a:cubicBezTo>
                  <a:cubicBezTo>
                    <a:pt x="448259" y="47790"/>
                    <a:pt x="462318" y="47359"/>
                    <a:pt x="476250" y="45720"/>
                  </a:cubicBezTo>
                  <a:cubicBezTo>
                    <a:pt x="483922" y="44817"/>
                    <a:pt x="491463" y="43002"/>
                    <a:pt x="499110" y="41910"/>
                  </a:cubicBezTo>
                  <a:cubicBezTo>
                    <a:pt x="509246" y="40462"/>
                    <a:pt x="519430" y="39370"/>
                    <a:pt x="529590" y="38100"/>
                  </a:cubicBezTo>
                  <a:cubicBezTo>
                    <a:pt x="556386" y="29168"/>
                    <a:pt x="524268" y="38987"/>
                    <a:pt x="575310" y="30480"/>
                  </a:cubicBezTo>
                  <a:cubicBezTo>
                    <a:pt x="579271" y="29820"/>
                    <a:pt x="582844" y="27644"/>
                    <a:pt x="586740" y="26670"/>
                  </a:cubicBezTo>
                  <a:cubicBezTo>
                    <a:pt x="593022" y="25099"/>
                    <a:pt x="599508" y="24431"/>
                    <a:pt x="605790" y="22860"/>
                  </a:cubicBezTo>
                  <a:cubicBezTo>
                    <a:pt x="609686" y="21886"/>
                    <a:pt x="613324" y="20024"/>
                    <a:pt x="617220" y="19050"/>
                  </a:cubicBezTo>
                  <a:cubicBezTo>
                    <a:pt x="623502" y="17479"/>
                    <a:pt x="629948" y="16645"/>
                    <a:pt x="636270" y="15240"/>
                  </a:cubicBezTo>
                  <a:cubicBezTo>
                    <a:pt x="646114" y="13052"/>
                    <a:pt x="666772" y="7609"/>
                    <a:pt x="674370" y="3810"/>
                  </a:cubicBezTo>
                  <a:lnTo>
                    <a:pt x="681990" y="0"/>
                  </a:lnTo>
                  <a:lnTo>
                    <a:pt x="0" y="24765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62" name="Groupe 288"/>
          <p:cNvGrpSpPr/>
          <p:nvPr/>
        </p:nvGrpSpPr>
        <p:grpSpPr>
          <a:xfrm rot="20186924" flipH="1">
            <a:off x="3971343" y="2814154"/>
            <a:ext cx="638818" cy="1331260"/>
            <a:chOff x="2898862" y="2480814"/>
            <a:chExt cx="1133315" cy="2274810"/>
          </a:xfrm>
        </p:grpSpPr>
        <p:pic>
          <p:nvPicPr>
            <p:cNvPr id="63" name="Picture 2" descr="http://www.pflanzenforschung.de/files/cache/6911f1f2855fbac06437029e7b46f0a9_f79.png"/>
            <p:cNvPicPr>
              <a:picLocks noChangeAspect="1" noChangeArrowheads="1"/>
            </p:cNvPicPr>
            <p:nvPr/>
          </p:nvPicPr>
          <p:blipFill>
            <a:blip r:embed="rId6" cstate="email">
              <a:lum contras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386" y="3217168"/>
              <a:ext cx="396044" cy="792088"/>
            </a:xfrm>
            <a:prstGeom prst="rect">
              <a:avLst/>
            </a:prstGeom>
            <a:noFill/>
          </p:spPr>
        </p:pic>
        <p:grpSp>
          <p:nvGrpSpPr>
            <p:cNvPr id="64" name="Groupe 18"/>
            <p:cNvGrpSpPr/>
            <p:nvPr/>
          </p:nvGrpSpPr>
          <p:grpSpPr>
            <a:xfrm>
              <a:off x="3287286" y="4179560"/>
              <a:ext cx="36000" cy="576064"/>
              <a:chOff x="4355976" y="2636912"/>
              <a:chExt cx="72008" cy="576064"/>
            </a:xfrm>
          </p:grpSpPr>
          <p:sp>
            <p:nvSpPr>
              <p:cNvPr id="77" name="Rectangle à coins arrondis 76"/>
              <p:cNvSpPr/>
              <p:nvPr/>
            </p:nvSpPr>
            <p:spPr>
              <a:xfrm>
                <a:off x="4355976" y="2636912"/>
                <a:ext cx="72008" cy="72008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8" name="Rectangle à coins arrondis 77"/>
              <p:cNvSpPr/>
              <p:nvPr/>
            </p:nvSpPr>
            <p:spPr>
              <a:xfrm>
                <a:off x="4371216" y="2678440"/>
                <a:ext cx="45719" cy="50405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9" name="Rectangle à coins arrondis 78"/>
              <p:cNvSpPr/>
              <p:nvPr/>
            </p:nvSpPr>
            <p:spPr>
              <a:xfrm>
                <a:off x="4355976" y="3140968"/>
                <a:ext cx="72008" cy="72008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pic>
          <p:nvPicPr>
            <p:cNvPr id="65" name="Picture 2" descr="http://www.pflanzenforschung.de/files/cache/6911f1f2855fbac06437029e7b46f0a9_f79.png"/>
            <p:cNvPicPr>
              <a:picLocks noChangeAspect="1" noChangeArrowheads="1"/>
            </p:cNvPicPr>
            <p:nvPr/>
          </p:nvPicPr>
          <p:blipFill>
            <a:blip r:embed="rId7" cstate="email">
              <a:lum contras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487396" flipH="1">
              <a:off x="3197448" y="2480814"/>
              <a:ext cx="432048" cy="864096"/>
            </a:xfrm>
            <a:prstGeom prst="rect">
              <a:avLst/>
            </a:prstGeom>
            <a:noFill/>
          </p:spPr>
        </p:pic>
        <p:grpSp>
          <p:nvGrpSpPr>
            <p:cNvPr id="66" name="Groupe 12"/>
            <p:cNvGrpSpPr/>
            <p:nvPr/>
          </p:nvGrpSpPr>
          <p:grpSpPr>
            <a:xfrm>
              <a:off x="3287286" y="3243456"/>
              <a:ext cx="36000" cy="504056"/>
              <a:chOff x="4355976" y="2636912"/>
              <a:chExt cx="72008" cy="576064"/>
            </a:xfrm>
          </p:grpSpPr>
          <p:sp>
            <p:nvSpPr>
              <p:cNvPr id="74" name="Rectangle à coins arrondis 73"/>
              <p:cNvSpPr/>
              <p:nvPr/>
            </p:nvSpPr>
            <p:spPr>
              <a:xfrm>
                <a:off x="4355976" y="2636912"/>
                <a:ext cx="72008" cy="72008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5" name="Rectangle à coins arrondis 74"/>
              <p:cNvSpPr/>
              <p:nvPr/>
            </p:nvSpPr>
            <p:spPr>
              <a:xfrm>
                <a:off x="4371216" y="2678440"/>
                <a:ext cx="45719" cy="50405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6" name="Rectangle à coins arrondis 75"/>
              <p:cNvSpPr/>
              <p:nvPr/>
            </p:nvSpPr>
            <p:spPr>
              <a:xfrm>
                <a:off x="4355976" y="3140968"/>
                <a:ext cx="72008" cy="72008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pic>
          <p:nvPicPr>
            <p:cNvPr id="67" name="Picture 2" descr="http://www.pflanzenforschung.de/files/cache/6911f1f2855fbac06437029e7b46f0a9_f79.png"/>
            <p:cNvPicPr>
              <a:picLocks noChangeAspect="1" noChangeArrowheads="1"/>
            </p:cNvPicPr>
            <p:nvPr/>
          </p:nvPicPr>
          <p:blipFill>
            <a:blip r:embed="rId6" cstate="email">
              <a:lum contras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8862" y="2780928"/>
              <a:ext cx="396044" cy="792088"/>
            </a:xfrm>
            <a:prstGeom prst="rect">
              <a:avLst/>
            </a:prstGeom>
            <a:noFill/>
          </p:spPr>
        </p:pic>
        <p:pic>
          <p:nvPicPr>
            <p:cNvPr id="68" name="Picture 2" descr="http://www.pflanzenforschung.de/files/cache/6911f1f2855fbac06437029e7b46f0a9_f79.png"/>
            <p:cNvPicPr>
              <a:picLocks noChangeAspect="1" noChangeArrowheads="1"/>
            </p:cNvPicPr>
            <p:nvPr/>
          </p:nvPicPr>
          <p:blipFill>
            <a:blip r:embed="rId6" cstate="email">
              <a:lum contras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17384" y="2924944"/>
              <a:ext cx="396044" cy="792088"/>
            </a:xfrm>
            <a:prstGeom prst="rect">
              <a:avLst/>
            </a:prstGeom>
            <a:noFill/>
          </p:spPr>
        </p:pic>
        <p:grpSp>
          <p:nvGrpSpPr>
            <p:cNvPr id="69" name="Groupe 13"/>
            <p:cNvGrpSpPr/>
            <p:nvPr/>
          </p:nvGrpSpPr>
          <p:grpSpPr>
            <a:xfrm>
              <a:off x="3287286" y="3675504"/>
              <a:ext cx="36000" cy="576064"/>
              <a:chOff x="4355976" y="2636912"/>
              <a:chExt cx="72008" cy="576064"/>
            </a:xfrm>
          </p:grpSpPr>
          <p:sp>
            <p:nvSpPr>
              <p:cNvPr id="71" name="Rectangle à coins arrondis 70"/>
              <p:cNvSpPr/>
              <p:nvPr/>
            </p:nvSpPr>
            <p:spPr>
              <a:xfrm>
                <a:off x="4355976" y="2636912"/>
                <a:ext cx="72008" cy="72008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2" name="Rectangle à coins arrondis 71"/>
              <p:cNvSpPr/>
              <p:nvPr/>
            </p:nvSpPr>
            <p:spPr>
              <a:xfrm>
                <a:off x="4371216" y="2678440"/>
                <a:ext cx="45719" cy="50405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3" name="Rectangle à coins arrondis 72"/>
              <p:cNvSpPr/>
              <p:nvPr/>
            </p:nvSpPr>
            <p:spPr>
              <a:xfrm>
                <a:off x="4355976" y="3140968"/>
                <a:ext cx="72008" cy="72008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70" name="Forme libre 69"/>
            <p:cNvSpPr/>
            <p:nvPr/>
          </p:nvSpPr>
          <p:spPr>
            <a:xfrm rot="19431433">
              <a:off x="3155857" y="3548604"/>
              <a:ext cx="876320" cy="247650"/>
            </a:xfrm>
            <a:custGeom>
              <a:avLst/>
              <a:gdLst>
                <a:gd name="connsiteX0" fmla="*/ 0 w 681990"/>
                <a:gd name="connsiteY0" fmla="*/ 247650 h 247650"/>
                <a:gd name="connsiteX1" fmla="*/ 0 w 681990"/>
                <a:gd name="connsiteY1" fmla="*/ 247650 h 247650"/>
                <a:gd name="connsiteX2" fmla="*/ 19050 w 681990"/>
                <a:gd name="connsiteY2" fmla="*/ 213360 h 247650"/>
                <a:gd name="connsiteX3" fmla="*/ 34290 w 681990"/>
                <a:gd name="connsiteY3" fmla="*/ 190500 h 247650"/>
                <a:gd name="connsiteX4" fmla="*/ 49530 w 681990"/>
                <a:gd name="connsiteY4" fmla="*/ 167640 h 247650"/>
                <a:gd name="connsiteX5" fmla="*/ 60960 w 681990"/>
                <a:gd name="connsiteY5" fmla="*/ 160020 h 247650"/>
                <a:gd name="connsiteX6" fmla="*/ 83820 w 681990"/>
                <a:gd name="connsiteY6" fmla="*/ 137160 h 247650"/>
                <a:gd name="connsiteX7" fmla="*/ 106680 w 681990"/>
                <a:gd name="connsiteY7" fmla="*/ 129540 h 247650"/>
                <a:gd name="connsiteX8" fmla="*/ 129540 w 681990"/>
                <a:gd name="connsiteY8" fmla="*/ 114300 h 247650"/>
                <a:gd name="connsiteX9" fmla="*/ 140970 w 681990"/>
                <a:gd name="connsiteY9" fmla="*/ 110490 h 247650"/>
                <a:gd name="connsiteX10" fmla="*/ 167640 w 681990"/>
                <a:gd name="connsiteY10" fmla="*/ 102870 h 247650"/>
                <a:gd name="connsiteX11" fmla="*/ 182880 w 681990"/>
                <a:gd name="connsiteY11" fmla="*/ 95250 h 247650"/>
                <a:gd name="connsiteX12" fmla="*/ 209550 w 681990"/>
                <a:gd name="connsiteY12" fmla="*/ 87630 h 247650"/>
                <a:gd name="connsiteX13" fmla="*/ 220980 w 681990"/>
                <a:gd name="connsiteY13" fmla="*/ 83820 h 247650"/>
                <a:gd name="connsiteX14" fmla="*/ 236220 w 681990"/>
                <a:gd name="connsiteY14" fmla="*/ 80010 h 247650"/>
                <a:gd name="connsiteX15" fmla="*/ 262890 w 681990"/>
                <a:gd name="connsiteY15" fmla="*/ 72390 h 247650"/>
                <a:gd name="connsiteX16" fmla="*/ 312420 w 681990"/>
                <a:gd name="connsiteY16" fmla="*/ 68580 h 247650"/>
                <a:gd name="connsiteX17" fmla="*/ 350520 w 681990"/>
                <a:gd name="connsiteY17" fmla="*/ 60960 h 247650"/>
                <a:gd name="connsiteX18" fmla="*/ 392430 w 681990"/>
                <a:gd name="connsiteY18" fmla="*/ 57150 h 247650"/>
                <a:gd name="connsiteX19" fmla="*/ 415290 w 681990"/>
                <a:gd name="connsiteY19" fmla="*/ 53340 h 247650"/>
                <a:gd name="connsiteX20" fmla="*/ 434340 w 681990"/>
                <a:gd name="connsiteY20" fmla="*/ 49530 h 247650"/>
                <a:gd name="connsiteX21" fmla="*/ 476250 w 681990"/>
                <a:gd name="connsiteY21" fmla="*/ 45720 h 247650"/>
                <a:gd name="connsiteX22" fmla="*/ 499110 w 681990"/>
                <a:gd name="connsiteY22" fmla="*/ 41910 h 247650"/>
                <a:gd name="connsiteX23" fmla="*/ 529590 w 681990"/>
                <a:gd name="connsiteY23" fmla="*/ 38100 h 247650"/>
                <a:gd name="connsiteX24" fmla="*/ 575310 w 681990"/>
                <a:gd name="connsiteY24" fmla="*/ 30480 h 247650"/>
                <a:gd name="connsiteX25" fmla="*/ 586740 w 681990"/>
                <a:gd name="connsiteY25" fmla="*/ 26670 h 247650"/>
                <a:gd name="connsiteX26" fmla="*/ 605790 w 681990"/>
                <a:gd name="connsiteY26" fmla="*/ 22860 h 247650"/>
                <a:gd name="connsiteX27" fmla="*/ 617220 w 681990"/>
                <a:gd name="connsiteY27" fmla="*/ 19050 h 247650"/>
                <a:gd name="connsiteX28" fmla="*/ 636270 w 681990"/>
                <a:gd name="connsiteY28" fmla="*/ 15240 h 247650"/>
                <a:gd name="connsiteX29" fmla="*/ 674370 w 681990"/>
                <a:gd name="connsiteY29" fmla="*/ 3810 h 247650"/>
                <a:gd name="connsiteX30" fmla="*/ 681990 w 681990"/>
                <a:gd name="connsiteY30" fmla="*/ 0 h 247650"/>
                <a:gd name="connsiteX31" fmla="*/ 0 w 681990"/>
                <a:gd name="connsiteY31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81990" h="247650">
                  <a:moveTo>
                    <a:pt x="0" y="247650"/>
                  </a:moveTo>
                  <a:lnTo>
                    <a:pt x="0" y="247650"/>
                  </a:lnTo>
                  <a:cubicBezTo>
                    <a:pt x="6350" y="236220"/>
                    <a:pt x="12323" y="224572"/>
                    <a:pt x="19050" y="213360"/>
                  </a:cubicBezTo>
                  <a:cubicBezTo>
                    <a:pt x="23762" y="205507"/>
                    <a:pt x="31394" y="199188"/>
                    <a:pt x="34290" y="190500"/>
                  </a:cubicBezTo>
                  <a:cubicBezTo>
                    <a:pt x="38986" y="176413"/>
                    <a:pt x="36358" y="178617"/>
                    <a:pt x="49530" y="167640"/>
                  </a:cubicBezTo>
                  <a:cubicBezTo>
                    <a:pt x="53048" y="164709"/>
                    <a:pt x="57538" y="163062"/>
                    <a:pt x="60960" y="160020"/>
                  </a:cubicBezTo>
                  <a:cubicBezTo>
                    <a:pt x="69014" y="152861"/>
                    <a:pt x="73597" y="140568"/>
                    <a:pt x="83820" y="137160"/>
                  </a:cubicBezTo>
                  <a:lnTo>
                    <a:pt x="106680" y="129540"/>
                  </a:lnTo>
                  <a:cubicBezTo>
                    <a:pt x="114300" y="124460"/>
                    <a:pt x="120852" y="117196"/>
                    <a:pt x="129540" y="114300"/>
                  </a:cubicBezTo>
                  <a:cubicBezTo>
                    <a:pt x="133350" y="113030"/>
                    <a:pt x="137108" y="111593"/>
                    <a:pt x="140970" y="110490"/>
                  </a:cubicBezTo>
                  <a:cubicBezTo>
                    <a:pt x="150637" y="107728"/>
                    <a:pt x="158505" y="106785"/>
                    <a:pt x="167640" y="102870"/>
                  </a:cubicBezTo>
                  <a:cubicBezTo>
                    <a:pt x="172860" y="100633"/>
                    <a:pt x="177660" y="97487"/>
                    <a:pt x="182880" y="95250"/>
                  </a:cubicBezTo>
                  <a:cubicBezTo>
                    <a:pt x="192015" y="91335"/>
                    <a:pt x="199883" y="90392"/>
                    <a:pt x="209550" y="87630"/>
                  </a:cubicBezTo>
                  <a:cubicBezTo>
                    <a:pt x="213412" y="86527"/>
                    <a:pt x="217118" y="84923"/>
                    <a:pt x="220980" y="83820"/>
                  </a:cubicBezTo>
                  <a:cubicBezTo>
                    <a:pt x="226015" y="82381"/>
                    <a:pt x="231185" y="81449"/>
                    <a:pt x="236220" y="80010"/>
                  </a:cubicBezTo>
                  <a:cubicBezTo>
                    <a:pt x="245706" y="77300"/>
                    <a:pt x="252766" y="73581"/>
                    <a:pt x="262890" y="72390"/>
                  </a:cubicBezTo>
                  <a:cubicBezTo>
                    <a:pt x="279335" y="70455"/>
                    <a:pt x="295910" y="69850"/>
                    <a:pt x="312420" y="68580"/>
                  </a:cubicBezTo>
                  <a:cubicBezTo>
                    <a:pt x="328119" y="64655"/>
                    <a:pt x="332875" y="63036"/>
                    <a:pt x="350520" y="60960"/>
                  </a:cubicBezTo>
                  <a:cubicBezTo>
                    <a:pt x="364452" y="59321"/>
                    <a:pt x="378498" y="58789"/>
                    <a:pt x="392430" y="57150"/>
                  </a:cubicBezTo>
                  <a:cubicBezTo>
                    <a:pt x="400102" y="56247"/>
                    <a:pt x="407689" y="54722"/>
                    <a:pt x="415290" y="53340"/>
                  </a:cubicBezTo>
                  <a:cubicBezTo>
                    <a:pt x="421661" y="52182"/>
                    <a:pt x="427914" y="50333"/>
                    <a:pt x="434340" y="49530"/>
                  </a:cubicBezTo>
                  <a:cubicBezTo>
                    <a:pt x="448259" y="47790"/>
                    <a:pt x="462318" y="47359"/>
                    <a:pt x="476250" y="45720"/>
                  </a:cubicBezTo>
                  <a:cubicBezTo>
                    <a:pt x="483922" y="44817"/>
                    <a:pt x="491463" y="43002"/>
                    <a:pt x="499110" y="41910"/>
                  </a:cubicBezTo>
                  <a:cubicBezTo>
                    <a:pt x="509246" y="40462"/>
                    <a:pt x="519430" y="39370"/>
                    <a:pt x="529590" y="38100"/>
                  </a:cubicBezTo>
                  <a:cubicBezTo>
                    <a:pt x="556386" y="29168"/>
                    <a:pt x="524268" y="38987"/>
                    <a:pt x="575310" y="30480"/>
                  </a:cubicBezTo>
                  <a:cubicBezTo>
                    <a:pt x="579271" y="29820"/>
                    <a:pt x="582844" y="27644"/>
                    <a:pt x="586740" y="26670"/>
                  </a:cubicBezTo>
                  <a:cubicBezTo>
                    <a:pt x="593022" y="25099"/>
                    <a:pt x="599508" y="24431"/>
                    <a:pt x="605790" y="22860"/>
                  </a:cubicBezTo>
                  <a:cubicBezTo>
                    <a:pt x="609686" y="21886"/>
                    <a:pt x="613324" y="20024"/>
                    <a:pt x="617220" y="19050"/>
                  </a:cubicBezTo>
                  <a:cubicBezTo>
                    <a:pt x="623502" y="17479"/>
                    <a:pt x="629948" y="16645"/>
                    <a:pt x="636270" y="15240"/>
                  </a:cubicBezTo>
                  <a:cubicBezTo>
                    <a:pt x="646114" y="13052"/>
                    <a:pt x="666772" y="7609"/>
                    <a:pt x="674370" y="3810"/>
                  </a:cubicBezTo>
                  <a:lnTo>
                    <a:pt x="681990" y="0"/>
                  </a:lnTo>
                  <a:lnTo>
                    <a:pt x="0" y="24765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80" name="ZoneTexte 79"/>
          <p:cNvSpPr txBox="1"/>
          <p:nvPr/>
        </p:nvSpPr>
        <p:spPr>
          <a:xfrm>
            <a:off x="6087386" y="6043869"/>
            <a:ext cx="50987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AAE6"/>
                </a:solidFill>
                <a:latin typeface="Nunito" panose="020B0604020202020204" charset="0"/>
              </a:rPr>
              <a:t>Champignons </a:t>
            </a:r>
            <a:r>
              <a:rPr lang="fr-FR" sz="1600" b="1" dirty="0" err="1">
                <a:solidFill>
                  <a:srgbClr val="00AAE6"/>
                </a:solidFill>
                <a:latin typeface="Nunito" panose="020B0604020202020204" charset="0"/>
              </a:rPr>
              <a:t>mycorhiziens</a:t>
            </a:r>
            <a:r>
              <a:rPr lang="fr-FR" sz="1600" b="1" dirty="0">
                <a:solidFill>
                  <a:srgbClr val="00AAE6"/>
                </a:solidFill>
                <a:latin typeface="Nunito" panose="020B0604020202020204" charset="0"/>
              </a:rPr>
              <a:t> à arbuscules (CMA)</a:t>
            </a:r>
          </a:p>
          <a:p>
            <a:endParaRPr lang="fr-FR" b="1" dirty="0">
              <a:solidFill>
                <a:srgbClr val="00AAE6"/>
              </a:solidFill>
              <a:latin typeface="Nunito" panose="020B0604020202020204" charset="0"/>
            </a:endParaRPr>
          </a:p>
          <a:p>
            <a:endParaRPr lang="fr-FR" b="1" dirty="0">
              <a:solidFill>
                <a:srgbClr val="00AAE6"/>
              </a:solidFill>
              <a:latin typeface="Nunito" panose="020B0604020202020204" charset="0"/>
            </a:endParaRPr>
          </a:p>
        </p:txBody>
      </p:sp>
      <p:grpSp>
        <p:nvGrpSpPr>
          <p:cNvPr id="81" name="Groupe 29"/>
          <p:cNvGrpSpPr/>
          <p:nvPr/>
        </p:nvGrpSpPr>
        <p:grpSpPr>
          <a:xfrm>
            <a:off x="3252488" y="4565541"/>
            <a:ext cx="2444003" cy="1397479"/>
            <a:chOff x="2938880" y="4063042"/>
            <a:chExt cx="2444003" cy="1397479"/>
          </a:xfrm>
        </p:grpSpPr>
        <p:sp>
          <p:nvSpPr>
            <p:cNvPr id="82" name="Forme libre 81"/>
            <p:cNvSpPr/>
            <p:nvPr/>
          </p:nvSpPr>
          <p:spPr>
            <a:xfrm>
              <a:off x="2938880" y="4063042"/>
              <a:ext cx="1408833" cy="534837"/>
            </a:xfrm>
            <a:custGeom>
              <a:avLst/>
              <a:gdLst>
                <a:gd name="connsiteX0" fmla="*/ 1408833 w 1408833"/>
                <a:gd name="connsiteY0" fmla="*/ 0 h 534837"/>
                <a:gd name="connsiteX1" fmla="*/ 1322569 w 1408833"/>
                <a:gd name="connsiteY1" fmla="*/ 43132 h 534837"/>
                <a:gd name="connsiteX2" fmla="*/ 1288063 w 1408833"/>
                <a:gd name="connsiteY2" fmla="*/ 69011 h 534837"/>
                <a:gd name="connsiteX3" fmla="*/ 1236305 w 1408833"/>
                <a:gd name="connsiteY3" fmla="*/ 86264 h 534837"/>
                <a:gd name="connsiteX4" fmla="*/ 1210426 w 1408833"/>
                <a:gd name="connsiteY4" fmla="*/ 103516 h 534837"/>
                <a:gd name="connsiteX5" fmla="*/ 1184546 w 1408833"/>
                <a:gd name="connsiteY5" fmla="*/ 112143 h 534837"/>
                <a:gd name="connsiteX6" fmla="*/ 1132788 w 1408833"/>
                <a:gd name="connsiteY6" fmla="*/ 146649 h 534837"/>
                <a:gd name="connsiteX7" fmla="*/ 1081029 w 1408833"/>
                <a:gd name="connsiteY7" fmla="*/ 163901 h 534837"/>
                <a:gd name="connsiteX8" fmla="*/ 1046524 w 1408833"/>
                <a:gd name="connsiteY8" fmla="*/ 181154 h 534837"/>
                <a:gd name="connsiteX9" fmla="*/ 1012018 w 1408833"/>
                <a:gd name="connsiteY9" fmla="*/ 189781 h 534837"/>
                <a:gd name="connsiteX10" fmla="*/ 951633 w 1408833"/>
                <a:gd name="connsiteY10" fmla="*/ 232913 h 534837"/>
                <a:gd name="connsiteX11" fmla="*/ 925754 w 1408833"/>
                <a:gd name="connsiteY11" fmla="*/ 250166 h 534837"/>
                <a:gd name="connsiteX12" fmla="*/ 899875 w 1408833"/>
                <a:gd name="connsiteY12" fmla="*/ 276045 h 534837"/>
                <a:gd name="connsiteX13" fmla="*/ 839490 w 1408833"/>
                <a:gd name="connsiteY13" fmla="*/ 293298 h 534837"/>
                <a:gd name="connsiteX14" fmla="*/ 804984 w 1408833"/>
                <a:gd name="connsiteY14" fmla="*/ 310550 h 534837"/>
                <a:gd name="connsiteX15" fmla="*/ 779105 w 1408833"/>
                <a:gd name="connsiteY15" fmla="*/ 319177 h 534837"/>
                <a:gd name="connsiteX16" fmla="*/ 692841 w 1408833"/>
                <a:gd name="connsiteY16" fmla="*/ 301924 h 534837"/>
                <a:gd name="connsiteX17" fmla="*/ 623829 w 1408833"/>
                <a:gd name="connsiteY17" fmla="*/ 276045 h 534837"/>
                <a:gd name="connsiteX18" fmla="*/ 572071 w 1408833"/>
                <a:gd name="connsiteY18" fmla="*/ 267418 h 534837"/>
                <a:gd name="connsiteX19" fmla="*/ 425422 w 1408833"/>
                <a:gd name="connsiteY19" fmla="*/ 276045 h 534837"/>
                <a:gd name="connsiteX20" fmla="*/ 390916 w 1408833"/>
                <a:gd name="connsiteY20" fmla="*/ 284671 h 534837"/>
                <a:gd name="connsiteX21" fmla="*/ 330531 w 1408833"/>
                <a:gd name="connsiteY21" fmla="*/ 327803 h 534837"/>
                <a:gd name="connsiteX22" fmla="*/ 304652 w 1408833"/>
                <a:gd name="connsiteY22" fmla="*/ 336430 h 534837"/>
                <a:gd name="connsiteX23" fmla="*/ 261520 w 1408833"/>
                <a:gd name="connsiteY23" fmla="*/ 379562 h 534837"/>
                <a:gd name="connsiteX24" fmla="*/ 209762 w 1408833"/>
                <a:gd name="connsiteY24" fmla="*/ 422694 h 534837"/>
                <a:gd name="connsiteX25" fmla="*/ 175256 w 1408833"/>
                <a:gd name="connsiteY25" fmla="*/ 439947 h 534837"/>
                <a:gd name="connsiteX26" fmla="*/ 132124 w 1408833"/>
                <a:gd name="connsiteY26" fmla="*/ 457200 h 534837"/>
                <a:gd name="connsiteX27" fmla="*/ 80365 w 1408833"/>
                <a:gd name="connsiteY27" fmla="*/ 491705 h 534837"/>
                <a:gd name="connsiteX28" fmla="*/ 54486 w 1408833"/>
                <a:gd name="connsiteY28" fmla="*/ 500332 h 534837"/>
                <a:gd name="connsiteX29" fmla="*/ 28607 w 1408833"/>
                <a:gd name="connsiteY29" fmla="*/ 517584 h 534837"/>
                <a:gd name="connsiteX30" fmla="*/ 2728 w 1408833"/>
                <a:gd name="connsiteY30" fmla="*/ 534837 h 53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08833" h="534837">
                  <a:moveTo>
                    <a:pt x="1408833" y="0"/>
                  </a:moveTo>
                  <a:cubicBezTo>
                    <a:pt x="1347210" y="41081"/>
                    <a:pt x="1377191" y="29476"/>
                    <a:pt x="1322569" y="43132"/>
                  </a:cubicBezTo>
                  <a:cubicBezTo>
                    <a:pt x="1311067" y="51758"/>
                    <a:pt x="1300923" y="62581"/>
                    <a:pt x="1288063" y="69011"/>
                  </a:cubicBezTo>
                  <a:cubicBezTo>
                    <a:pt x="1271797" y="77144"/>
                    <a:pt x="1253558" y="80513"/>
                    <a:pt x="1236305" y="86264"/>
                  </a:cubicBezTo>
                  <a:cubicBezTo>
                    <a:pt x="1226470" y="89543"/>
                    <a:pt x="1219699" y="98880"/>
                    <a:pt x="1210426" y="103516"/>
                  </a:cubicBezTo>
                  <a:cubicBezTo>
                    <a:pt x="1202293" y="107583"/>
                    <a:pt x="1192495" y="107727"/>
                    <a:pt x="1184546" y="112143"/>
                  </a:cubicBezTo>
                  <a:cubicBezTo>
                    <a:pt x="1166420" y="122213"/>
                    <a:pt x="1150041" y="135147"/>
                    <a:pt x="1132788" y="146649"/>
                  </a:cubicBezTo>
                  <a:cubicBezTo>
                    <a:pt x="1117656" y="156737"/>
                    <a:pt x="1098282" y="158150"/>
                    <a:pt x="1081029" y="163901"/>
                  </a:cubicBezTo>
                  <a:cubicBezTo>
                    <a:pt x="1068829" y="167967"/>
                    <a:pt x="1058565" y="176639"/>
                    <a:pt x="1046524" y="181154"/>
                  </a:cubicBezTo>
                  <a:cubicBezTo>
                    <a:pt x="1035423" y="185317"/>
                    <a:pt x="1023520" y="186905"/>
                    <a:pt x="1012018" y="189781"/>
                  </a:cubicBezTo>
                  <a:cubicBezTo>
                    <a:pt x="951048" y="230426"/>
                    <a:pt x="1026506" y="179431"/>
                    <a:pt x="951633" y="232913"/>
                  </a:cubicBezTo>
                  <a:cubicBezTo>
                    <a:pt x="943197" y="238939"/>
                    <a:pt x="933719" y="243529"/>
                    <a:pt x="925754" y="250166"/>
                  </a:cubicBezTo>
                  <a:cubicBezTo>
                    <a:pt x="916382" y="257976"/>
                    <a:pt x="910026" y="269278"/>
                    <a:pt x="899875" y="276045"/>
                  </a:cubicBezTo>
                  <a:cubicBezTo>
                    <a:pt x="890942" y="282000"/>
                    <a:pt x="846057" y="290835"/>
                    <a:pt x="839490" y="293298"/>
                  </a:cubicBezTo>
                  <a:cubicBezTo>
                    <a:pt x="827449" y="297813"/>
                    <a:pt x="816804" y="305484"/>
                    <a:pt x="804984" y="310550"/>
                  </a:cubicBezTo>
                  <a:cubicBezTo>
                    <a:pt x="796626" y="314132"/>
                    <a:pt x="787731" y="316301"/>
                    <a:pt x="779105" y="319177"/>
                  </a:cubicBezTo>
                  <a:cubicBezTo>
                    <a:pt x="753628" y="314931"/>
                    <a:pt x="718574" y="310502"/>
                    <a:pt x="692841" y="301924"/>
                  </a:cubicBezTo>
                  <a:cubicBezTo>
                    <a:pt x="679390" y="297440"/>
                    <a:pt x="642012" y="280086"/>
                    <a:pt x="623829" y="276045"/>
                  </a:cubicBezTo>
                  <a:cubicBezTo>
                    <a:pt x="606755" y="272251"/>
                    <a:pt x="589324" y="270294"/>
                    <a:pt x="572071" y="267418"/>
                  </a:cubicBezTo>
                  <a:cubicBezTo>
                    <a:pt x="523188" y="270294"/>
                    <a:pt x="474169" y="271402"/>
                    <a:pt x="425422" y="276045"/>
                  </a:cubicBezTo>
                  <a:cubicBezTo>
                    <a:pt x="413619" y="277169"/>
                    <a:pt x="401813" y="280001"/>
                    <a:pt x="390916" y="284671"/>
                  </a:cubicBezTo>
                  <a:cubicBezTo>
                    <a:pt x="377572" y="290390"/>
                    <a:pt x="339359" y="322758"/>
                    <a:pt x="330531" y="327803"/>
                  </a:cubicBezTo>
                  <a:cubicBezTo>
                    <a:pt x="322636" y="332314"/>
                    <a:pt x="313278" y="333554"/>
                    <a:pt x="304652" y="336430"/>
                  </a:cubicBezTo>
                  <a:cubicBezTo>
                    <a:pt x="273022" y="383875"/>
                    <a:pt x="304652" y="343619"/>
                    <a:pt x="261520" y="379562"/>
                  </a:cubicBezTo>
                  <a:cubicBezTo>
                    <a:pt x="222595" y="412000"/>
                    <a:pt x="250648" y="399330"/>
                    <a:pt x="209762" y="422694"/>
                  </a:cubicBezTo>
                  <a:cubicBezTo>
                    <a:pt x="198597" y="429074"/>
                    <a:pt x="187007" y="434724"/>
                    <a:pt x="175256" y="439947"/>
                  </a:cubicBezTo>
                  <a:cubicBezTo>
                    <a:pt x="161106" y="446236"/>
                    <a:pt x="145718" y="449785"/>
                    <a:pt x="132124" y="457200"/>
                  </a:cubicBezTo>
                  <a:cubicBezTo>
                    <a:pt x="113920" y="467129"/>
                    <a:pt x="97618" y="480203"/>
                    <a:pt x="80365" y="491705"/>
                  </a:cubicBezTo>
                  <a:cubicBezTo>
                    <a:pt x="72799" y="496749"/>
                    <a:pt x="62619" y="496265"/>
                    <a:pt x="54486" y="500332"/>
                  </a:cubicBezTo>
                  <a:cubicBezTo>
                    <a:pt x="45213" y="504968"/>
                    <a:pt x="37880" y="512948"/>
                    <a:pt x="28607" y="517584"/>
                  </a:cubicBezTo>
                  <a:cubicBezTo>
                    <a:pt x="0" y="531887"/>
                    <a:pt x="2728" y="515611"/>
                    <a:pt x="2728" y="534837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3" name="Forme libre 82"/>
            <p:cNvSpPr/>
            <p:nvPr/>
          </p:nvSpPr>
          <p:spPr>
            <a:xfrm>
              <a:off x="3440870" y="4339087"/>
              <a:ext cx="88046" cy="448573"/>
            </a:xfrm>
            <a:custGeom>
              <a:avLst/>
              <a:gdLst>
                <a:gd name="connsiteX0" fmla="*/ 52828 w 88046"/>
                <a:gd name="connsiteY0" fmla="*/ 0 h 448573"/>
                <a:gd name="connsiteX1" fmla="*/ 61455 w 88046"/>
                <a:gd name="connsiteY1" fmla="*/ 43132 h 448573"/>
                <a:gd name="connsiteX2" fmla="*/ 78707 w 88046"/>
                <a:gd name="connsiteY2" fmla="*/ 94890 h 448573"/>
                <a:gd name="connsiteX3" fmla="*/ 52828 w 88046"/>
                <a:gd name="connsiteY3" fmla="*/ 198407 h 448573"/>
                <a:gd name="connsiteX4" fmla="*/ 35575 w 88046"/>
                <a:gd name="connsiteY4" fmla="*/ 250166 h 448573"/>
                <a:gd name="connsiteX5" fmla="*/ 26949 w 88046"/>
                <a:gd name="connsiteY5" fmla="*/ 301924 h 448573"/>
                <a:gd name="connsiteX6" fmla="*/ 9696 w 88046"/>
                <a:gd name="connsiteY6" fmla="*/ 353683 h 448573"/>
                <a:gd name="connsiteX7" fmla="*/ 1070 w 88046"/>
                <a:gd name="connsiteY7" fmla="*/ 448573 h 44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46" h="448573">
                  <a:moveTo>
                    <a:pt x="52828" y="0"/>
                  </a:moveTo>
                  <a:cubicBezTo>
                    <a:pt x="55704" y="14377"/>
                    <a:pt x="57597" y="28987"/>
                    <a:pt x="61455" y="43132"/>
                  </a:cubicBezTo>
                  <a:cubicBezTo>
                    <a:pt x="66240" y="60677"/>
                    <a:pt x="78707" y="94890"/>
                    <a:pt x="78707" y="94890"/>
                  </a:cubicBezTo>
                  <a:cubicBezTo>
                    <a:pt x="60091" y="262440"/>
                    <a:pt x="88046" y="119166"/>
                    <a:pt x="52828" y="198407"/>
                  </a:cubicBezTo>
                  <a:cubicBezTo>
                    <a:pt x="45442" y="215026"/>
                    <a:pt x="35575" y="250166"/>
                    <a:pt x="35575" y="250166"/>
                  </a:cubicBezTo>
                  <a:cubicBezTo>
                    <a:pt x="32700" y="267419"/>
                    <a:pt x="31191" y="284956"/>
                    <a:pt x="26949" y="301924"/>
                  </a:cubicBezTo>
                  <a:cubicBezTo>
                    <a:pt x="22538" y="319567"/>
                    <a:pt x="9696" y="353683"/>
                    <a:pt x="9696" y="353683"/>
                  </a:cubicBezTo>
                  <a:cubicBezTo>
                    <a:pt x="0" y="431254"/>
                    <a:pt x="1070" y="399511"/>
                    <a:pt x="1070" y="448573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4" name="Forme libre 83"/>
            <p:cNvSpPr/>
            <p:nvPr/>
          </p:nvSpPr>
          <p:spPr>
            <a:xfrm>
              <a:off x="3886620" y="4063042"/>
              <a:ext cx="461093" cy="1397479"/>
            </a:xfrm>
            <a:custGeom>
              <a:avLst/>
              <a:gdLst>
                <a:gd name="connsiteX0" fmla="*/ 461093 w 461093"/>
                <a:gd name="connsiteY0" fmla="*/ 0 h 1397479"/>
                <a:gd name="connsiteX1" fmla="*/ 452467 w 461093"/>
                <a:gd name="connsiteY1" fmla="*/ 60384 h 1397479"/>
                <a:gd name="connsiteX2" fmla="*/ 426588 w 461093"/>
                <a:gd name="connsiteY2" fmla="*/ 163901 h 1397479"/>
                <a:gd name="connsiteX3" fmla="*/ 392082 w 461093"/>
                <a:gd name="connsiteY3" fmla="*/ 181154 h 1397479"/>
                <a:gd name="connsiteX4" fmla="*/ 357576 w 461093"/>
                <a:gd name="connsiteY4" fmla="*/ 207033 h 1397479"/>
                <a:gd name="connsiteX5" fmla="*/ 314444 w 461093"/>
                <a:gd name="connsiteY5" fmla="*/ 232913 h 1397479"/>
                <a:gd name="connsiteX6" fmla="*/ 254059 w 461093"/>
                <a:gd name="connsiteY6" fmla="*/ 284671 h 1397479"/>
                <a:gd name="connsiteX7" fmla="*/ 202301 w 461093"/>
                <a:gd name="connsiteY7" fmla="*/ 310550 h 1397479"/>
                <a:gd name="connsiteX8" fmla="*/ 176422 w 461093"/>
                <a:gd name="connsiteY8" fmla="*/ 336430 h 1397479"/>
                <a:gd name="connsiteX9" fmla="*/ 150542 w 461093"/>
                <a:gd name="connsiteY9" fmla="*/ 353683 h 1397479"/>
                <a:gd name="connsiteX10" fmla="*/ 133289 w 461093"/>
                <a:gd name="connsiteY10" fmla="*/ 388188 h 1397479"/>
                <a:gd name="connsiteX11" fmla="*/ 107410 w 461093"/>
                <a:gd name="connsiteY11" fmla="*/ 414067 h 1397479"/>
                <a:gd name="connsiteX12" fmla="*/ 81531 w 461093"/>
                <a:gd name="connsiteY12" fmla="*/ 491705 h 1397479"/>
                <a:gd name="connsiteX13" fmla="*/ 64278 w 461093"/>
                <a:gd name="connsiteY13" fmla="*/ 595222 h 1397479"/>
                <a:gd name="connsiteX14" fmla="*/ 55652 w 461093"/>
                <a:gd name="connsiteY14" fmla="*/ 629728 h 1397479"/>
                <a:gd name="connsiteX15" fmla="*/ 47025 w 461093"/>
                <a:gd name="connsiteY15" fmla="*/ 733245 h 1397479"/>
                <a:gd name="connsiteX16" fmla="*/ 38399 w 461093"/>
                <a:gd name="connsiteY16" fmla="*/ 776377 h 1397479"/>
                <a:gd name="connsiteX17" fmla="*/ 29772 w 461093"/>
                <a:gd name="connsiteY17" fmla="*/ 836762 h 1397479"/>
                <a:gd name="connsiteX18" fmla="*/ 21146 w 461093"/>
                <a:gd name="connsiteY18" fmla="*/ 871267 h 1397479"/>
                <a:gd name="connsiteX19" fmla="*/ 3893 w 461093"/>
                <a:gd name="connsiteY19" fmla="*/ 957532 h 1397479"/>
                <a:gd name="connsiteX20" fmla="*/ 12520 w 461093"/>
                <a:gd name="connsiteY20" fmla="*/ 1043796 h 1397479"/>
                <a:gd name="connsiteX21" fmla="*/ 47025 w 461093"/>
                <a:gd name="connsiteY21" fmla="*/ 1138686 h 1397479"/>
                <a:gd name="connsiteX22" fmla="*/ 64278 w 461093"/>
                <a:gd name="connsiteY22" fmla="*/ 1173192 h 1397479"/>
                <a:gd name="connsiteX23" fmla="*/ 81531 w 461093"/>
                <a:gd name="connsiteY23" fmla="*/ 1224950 h 1397479"/>
                <a:gd name="connsiteX24" fmla="*/ 90157 w 461093"/>
                <a:gd name="connsiteY24" fmla="*/ 1397479 h 1397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61093" h="1397479">
                  <a:moveTo>
                    <a:pt x="461093" y="0"/>
                  </a:moveTo>
                  <a:cubicBezTo>
                    <a:pt x="458218" y="20128"/>
                    <a:pt x="455154" y="40230"/>
                    <a:pt x="452467" y="60384"/>
                  </a:cubicBezTo>
                  <a:cubicBezTo>
                    <a:pt x="449120" y="85484"/>
                    <a:pt x="450394" y="140095"/>
                    <a:pt x="426588" y="163901"/>
                  </a:cubicBezTo>
                  <a:cubicBezTo>
                    <a:pt x="417495" y="172994"/>
                    <a:pt x="402987" y="174338"/>
                    <a:pt x="392082" y="181154"/>
                  </a:cubicBezTo>
                  <a:cubicBezTo>
                    <a:pt x="379890" y="188774"/>
                    <a:pt x="369539" y="199058"/>
                    <a:pt x="357576" y="207033"/>
                  </a:cubicBezTo>
                  <a:cubicBezTo>
                    <a:pt x="343625" y="216334"/>
                    <a:pt x="328662" y="224026"/>
                    <a:pt x="314444" y="232913"/>
                  </a:cubicBezTo>
                  <a:cubicBezTo>
                    <a:pt x="265696" y="263381"/>
                    <a:pt x="310542" y="236257"/>
                    <a:pt x="254059" y="284671"/>
                  </a:cubicBezTo>
                  <a:cubicBezTo>
                    <a:pt x="232774" y="302915"/>
                    <a:pt x="227351" y="302200"/>
                    <a:pt x="202301" y="310550"/>
                  </a:cubicBezTo>
                  <a:cubicBezTo>
                    <a:pt x="193675" y="319177"/>
                    <a:pt x="185794" y="328620"/>
                    <a:pt x="176422" y="336430"/>
                  </a:cubicBezTo>
                  <a:cubicBezTo>
                    <a:pt x="168457" y="343067"/>
                    <a:pt x="157179" y="345718"/>
                    <a:pt x="150542" y="353683"/>
                  </a:cubicBezTo>
                  <a:cubicBezTo>
                    <a:pt x="142310" y="363562"/>
                    <a:pt x="140763" y="377724"/>
                    <a:pt x="133289" y="388188"/>
                  </a:cubicBezTo>
                  <a:cubicBezTo>
                    <a:pt x="126198" y="398115"/>
                    <a:pt x="116036" y="405441"/>
                    <a:pt x="107410" y="414067"/>
                  </a:cubicBezTo>
                  <a:lnTo>
                    <a:pt x="81531" y="491705"/>
                  </a:lnTo>
                  <a:cubicBezTo>
                    <a:pt x="74381" y="513156"/>
                    <a:pt x="67403" y="578037"/>
                    <a:pt x="64278" y="595222"/>
                  </a:cubicBezTo>
                  <a:cubicBezTo>
                    <a:pt x="62157" y="606887"/>
                    <a:pt x="58527" y="618226"/>
                    <a:pt x="55652" y="629728"/>
                  </a:cubicBezTo>
                  <a:cubicBezTo>
                    <a:pt x="52776" y="664234"/>
                    <a:pt x="51071" y="698857"/>
                    <a:pt x="47025" y="733245"/>
                  </a:cubicBezTo>
                  <a:cubicBezTo>
                    <a:pt x="45312" y="747807"/>
                    <a:pt x="40809" y="761914"/>
                    <a:pt x="38399" y="776377"/>
                  </a:cubicBezTo>
                  <a:cubicBezTo>
                    <a:pt x="35056" y="796433"/>
                    <a:pt x="33409" y="816757"/>
                    <a:pt x="29772" y="836762"/>
                  </a:cubicBezTo>
                  <a:cubicBezTo>
                    <a:pt x="27651" y="848426"/>
                    <a:pt x="23471" y="859642"/>
                    <a:pt x="21146" y="871267"/>
                  </a:cubicBezTo>
                  <a:cubicBezTo>
                    <a:pt x="0" y="977004"/>
                    <a:pt x="23928" y="877396"/>
                    <a:pt x="3893" y="957532"/>
                  </a:cubicBezTo>
                  <a:cubicBezTo>
                    <a:pt x="6769" y="986287"/>
                    <a:pt x="7194" y="1015393"/>
                    <a:pt x="12520" y="1043796"/>
                  </a:cubicBezTo>
                  <a:cubicBezTo>
                    <a:pt x="15622" y="1060343"/>
                    <a:pt x="39235" y="1121159"/>
                    <a:pt x="47025" y="1138686"/>
                  </a:cubicBezTo>
                  <a:cubicBezTo>
                    <a:pt x="52248" y="1150437"/>
                    <a:pt x="59502" y="1161252"/>
                    <a:pt x="64278" y="1173192"/>
                  </a:cubicBezTo>
                  <a:cubicBezTo>
                    <a:pt x="71032" y="1190077"/>
                    <a:pt x="81531" y="1224950"/>
                    <a:pt x="81531" y="1224950"/>
                  </a:cubicBezTo>
                  <a:cubicBezTo>
                    <a:pt x="94437" y="1328201"/>
                    <a:pt x="90157" y="1270779"/>
                    <a:pt x="90157" y="1397479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5" name="Forme libre 84"/>
            <p:cNvSpPr/>
            <p:nvPr/>
          </p:nvSpPr>
          <p:spPr>
            <a:xfrm>
              <a:off x="3933645" y="4779034"/>
              <a:ext cx="293298" cy="181155"/>
            </a:xfrm>
            <a:custGeom>
              <a:avLst/>
              <a:gdLst>
                <a:gd name="connsiteX0" fmla="*/ 0 w 293298"/>
                <a:gd name="connsiteY0" fmla="*/ 0 h 181155"/>
                <a:gd name="connsiteX1" fmla="*/ 60385 w 293298"/>
                <a:gd name="connsiteY1" fmla="*/ 60385 h 181155"/>
                <a:gd name="connsiteX2" fmla="*/ 94891 w 293298"/>
                <a:gd name="connsiteY2" fmla="*/ 103517 h 181155"/>
                <a:gd name="connsiteX3" fmla="*/ 172529 w 293298"/>
                <a:gd name="connsiteY3" fmla="*/ 112143 h 181155"/>
                <a:gd name="connsiteX4" fmla="*/ 250166 w 293298"/>
                <a:gd name="connsiteY4" fmla="*/ 155275 h 181155"/>
                <a:gd name="connsiteX5" fmla="*/ 293298 w 293298"/>
                <a:gd name="connsiteY5" fmla="*/ 181155 h 18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3298" h="181155">
                  <a:moveTo>
                    <a:pt x="0" y="0"/>
                  </a:moveTo>
                  <a:cubicBezTo>
                    <a:pt x="45551" y="15183"/>
                    <a:pt x="20836" y="1060"/>
                    <a:pt x="60385" y="60385"/>
                  </a:cubicBezTo>
                  <a:cubicBezTo>
                    <a:pt x="76797" y="85003"/>
                    <a:pt x="56308" y="93871"/>
                    <a:pt x="94891" y="103517"/>
                  </a:cubicBezTo>
                  <a:cubicBezTo>
                    <a:pt x="120152" y="109832"/>
                    <a:pt x="146650" y="109268"/>
                    <a:pt x="172529" y="112143"/>
                  </a:cubicBezTo>
                  <a:cubicBezTo>
                    <a:pt x="231853" y="151693"/>
                    <a:pt x="204616" y="140092"/>
                    <a:pt x="250166" y="155275"/>
                  </a:cubicBezTo>
                  <a:cubicBezTo>
                    <a:pt x="281396" y="176094"/>
                    <a:pt x="266773" y="167891"/>
                    <a:pt x="293298" y="181155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6" name="Forme libre 85"/>
            <p:cNvSpPr/>
            <p:nvPr/>
          </p:nvSpPr>
          <p:spPr>
            <a:xfrm>
              <a:off x="4350834" y="4071668"/>
              <a:ext cx="377661" cy="1293962"/>
            </a:xfrm>
            <a:custGeom>
              <a:avLst/>
              <a:gdLst>
                <a:gd name="connsiteX0" fmla="*/ 5506 w 377661"/>
                <a:gd name="connsiteY0" fmla="*/ 0 h 1293962"/>
                <a:gd name="connsiteX1" fmla="*/ 31385 w 377661"/>
                <a:gd name="connsiteY1" fmla="*/ 86264 h 1293962"/>
                <a:gd name="connsiteX2" fmla="*/ 40011 w 377661"/>
                <a:gd name="connsiteY2" fmla="*/ 112143 h 1293962"/>
                <a:gd name="connsiteX3" fmla="*/ 65891 w 377661"/>
                <a:gd name="connsiteY3" fmla="*/ 138023 h 1293962"/>
                <a:gd name="connsiteX4" fmla="*/ 109023 w 377661"/>
                <a:gd name="connsiteY4" fmla="*/ 215660 h 1293962"/>
                <a:gd name="connsiteX5" fmla="*/ 117649 w 377661"/>
                <a:gd name="connsiteY5" fmla="*/ 353683 h 1293962"/>
                <a:gd name="connsiteX6" fmla="*/ 126275 w 377661"/>
                <a:gd name="connsiteY6" fmla="*/ 388189 h 1293962"/>
                <a:gd name="connsiteX7" fmla="*/ 152155 w 377661"/>
                <a:gd name="connsiteY7" fmla="*/ 474453 h 1293962"/>
                <a:gd name="connsiteX8" fmla="*/ 169408 w 377661"/>
                <a:gd name="connsiteY8" fmla="*/ 603849 h 1293962"/>
                <a:gd name="connsiteX9" fmla="*/ 178034 w 377661"/>
                <a:gd name="connsiteY9" fmla="*/ 629728 h 1293962"/>
                <a:gd name="connsiteX10" fmla="*/ 203913 w 377661"/>
                <a:gd name="connsiteY10" fmla="*/ 655607 h 1293962"/>
                <a:gd name="connsiteX11" fmla="*/ 238419 w 377661"/>
                <a:gd name="connsiteY11" fmla="*/ 724619 h 1293962"/>
                <a:gd name="connsiteX12" fmla="*/ 264298 w 377661"/>
                <a:gd name="connsiteY12" fmla="*/ 741872 h 1293962"/>
                <a:gd name="connsiteX13" fmla="*/ 272924 w 377661"/>
                <a:gd name="connsiteY13" fmla="*/ 767751 h 1293962"/>
                <a:gd name="connsiteX14" fmla="*/ 298804 w 377661"/>
                <a:gd name="connsiteY14" fmla="*/ 793630 h 1293962"/>
                <a:gd name="connsiteX15" fmla="*/ 324683 w 377661"/>
                <a:gd name="connsiteY15" fmla="*/ 905774 h 1293962"/>
                <a:gd name="connsiteX16" fmla="*/ 333309 w 377661"/>
                <a:gd name="connsiteY16" fmla="*/ 1130060 h 1293962"/>
                <a:gd name="connsiteX17" fmla="*/ 350562 w 377661"/>
                <a:gd name="connsiteY17" fmla="*/ 1181819 h 1293962"/>
                <a:gd name="connsiteX18" fmla="*/ 367815 w 377661"/>
                <a:gd name="connsiteY18" fmla="*/ 1233577 h 1293962"/>
                <a:gd name="connsiteX19" fmla="*/ 376441 w 377661"/>
                <a:gd name="connsiteY19" fmla="*/ 1268083 h 1293962"/>
                <a:gd name="connsiteX20" fmla="*/ 376441 w 377661"/>
                <a:gd name="connsiteY20" fmla="*/ 1293962 h 1293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661" h="1293962">
                  <a:moveTo>
                    <a:pt x="5506" y="0"/>
                  </a:moveTo>
                  <a:cubicBezTo>
                    <a:pt x="21194" y="109819"/>
                    <a:pt x="0" y="23494"/>
                    <a:pt x="31385" y="86264"/>
                  </a:cubicBezTo>
                  <a:cubicBezTo>
                    <a:pt x="35451" y="94397"/>
                    <a:pt x="34967" y="104577"/>
                    <a:pt x="40011" y="112143"/>
                  </a:cubicBezTo>
                  <a:cubicBezTo>
                    <a:pt x="46778" y="122294"/>
                    <a:pt x="58401" y="128393"/>
                    <a:pt x="65891" y="138023"/>
                  </a:cubicBezTo>
                  <a:cubicBezTo>
                    <a:pt x="100495" y="182514"/>
                    <a:pt x="96007" y="176615"/>
                    <a:pt x="109023" y="215660"/>
                  </a:cubicBezTo>
                  <a:cubicBezTo>
                    <a:pt x="111898" y="261668"/>
                    <a:pt x="113062" y="307814"/>
                    <a:pt x="117649" y="353683"/>
                  </a:cubicBezTo>
                  <a:cubicBezTo>
                    <a:pt x="118829" y="365480"/>
                    <a:pt x="122868" y="376833"/>
                    <a:pt x="126275" y="388189"/>
                  </a:cubicBezTo>
                  <a:cubicBezTo>
                    <a:pt x="157785" y="493223"/>
                    <a:pt x="132267" y="394904"/>
                    <a:pt x="152155" y="474453"/>
                  </a:cubicBezTo>
                  <a:cubicBezTo>
                    <a:pt x="158939" y="549083"/>
                    <a:pt x="154166" y="550501"/>
                    <a:pt x="169408" y="603849"/>
                  </a:cubicBezTo>
                  <a:cubicBezTo>
                    <a:pt x="171906" y="612592"/>
                    <a:pt x="172990" y="622162"/>
                    <a:pt x="178034" y="629728"/>
                  </a:cubicBezTo>
                  <a:cubicBezTo>
                    <a:pt x="184801" y="639879"/>
                    <a:pt x="195287" y="646981"/>
                    <a:pt x="203913" y="655607"/>
                  </a:cubicBezTo>
                  <a:cubicBezTo>
                    <a:pt x="212151" y="676202"/>
                    <a:pt x="221190" y="707390"/>
                    <a:pt x="238419" y="724619"/>
                  </a:cubicBezTo>
                  <a:cubicBezTo>
                    <a:pt x="245750" y="731950"/>
                    <a:pt x="255672" y="736121"/>
                    <a:pt x="264298" y="741872"/>
                  </a:cubicBezTo>
                  <a:cubicBezTo>
                    <a:pt x="267173" y="750498"/>
                    <a:pt x="267880" y="760185"/>
                    <a:pt x="272924" y="767751"/>
                  </a:cubicBezTo>
                  <a:cubicBezTo>
                    <a:pt x="279691" y="777902"/>
                    <a:pt x="293756" y="782524"/>
                    <a:pt x="298804" y="793630"/>
                  </a:cubicBezTo>
                  <a:cubicBezTo>
                    <a:pt x="306238" y="809984"/>
                    <a:pt x="319678" y="880747"/>
                    <a:pt x="324683" y="905774"/>
                  </a:cubicBezTo>
                  <a:cubicBezTo>
                    <a:pt x="327558" y="980536"/>
                    <a:pt x="326326" y="1055569"/>
                    <a:pt x="333309" y="1130060"/>
                  </a:cubicBezTo>
                  <a:cubicBezTo>
                    <a:pt x="335007" y="1148167"/>
                    <a:pt x="344811" y="1164566"/>
                    <a:pt x="350562" y="1181819"/>
                  </a:cubicBezTo>
                  <a:lnTo>
                    <a:pt x="367815" y="1233577"/>
                  </a:lnTo>
                  <a:cubicBezTo>
                    <a:pt x="371564" y="1244825"/>
                    <a:pt x="374764" y="1256346"/>
                    <a:pt x="376441" y="1268083"/>
                  </a:cubicBezTo>
                  <a:cubicBezTo>
                    <a:pt x="377661" y="1276623"/>
                    <a:pt x="376441" y="1285336"/>
                    <a:pt x="376441" y="1293962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7" name="Forme libre 86"/>
            <p:cNvSpPr/>
            <p:nvPr/>
          </p:nvSpPr>
          <p:spPr>
            <a:xfrm>
              <a:off x="4561779" y="5098211"/>
              <a:ext cx="113738" cy="259638"/>
            </a:xfrm>
            <a:custGeom>
              <a:avLst/>
              <a:gdLst>
                <a:gd name="connsiteX0" fmla="*/ 113738 w 113738"/>
                <a:gd name="connsiteY0" fmla="*/ 0 h 259638"/>
                <a:gd name="connsiteX1" fmla="*/ 70606 w 113738"/>
                <a:gd name="connsiteY1" fmla="*/ 77638 h 259638"/>
                <a:gd name="connsiteX2" fmla="*/ 53353 w 113738"/>
                <a:gd name="connsiteY2" fmla="*/ 103517 h 259638"/>
                <a:gd name="connsiteX3" fmla="*/ 36100 w 113738"/>
                <a:gd name="connsiteY3" fmla="*/ 155276 h 259638"/>
                <a:gd name="connsiteX4" fmla="*/ 27474 w 113738"/>
                <a:gd name="connsiteY4" fmla="*/ 181155 h 259638"/>
                <a:gd name="connsiteX5" fmla="*/ 18847 w 113738"/>
                <a:gd name="connsiteY5" fmla="*/ 215661 h 259638"/>
                <a:gd name="connsiteX6" fmla="*/ 1595 w 113738"/>
                <a:gd name="connsiteY6" fmla="*/ 250166 h 259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738" h="259638">
                  <a:moveTo>
                    <a:pt x="113738" y="0"/>
                  </a:moveTo>
                  <a:cubicBezTo>
                    <a:pt x="98555" y="45551"/>
                    <a:pt x="110156" y="18314"/>
                    <a:pt x="70606" y="77638"/>
                  </a:cubicBezTo>
                  <a:lnTo>
                    <a:pt x="53353" y="103517"/>
                  </a:lnTo>
                  <a:lnTo>
                    <a:pt x="36100" y="155276"/>
                  </a:lnTo>
                  <a:cubicBezTo>
                    <a:pt x="33225" y="163902"/>
                    <a:pt x="29679" y="172334"/>
                    <a:pt x="27474" y="181155"/>
                  </a:cubicBezTo>
                  <a:cubicBezTo>
                    <a:pt x="24598" y="192657"/>
                    <a:pt x="23517" y="204764"/>
                    <a:pt x="18847" y="215661"/>
                  </a:cubicBezTo>
                  <a:cubicBezTo>
                    <a:pt x="0" y="259638"/>
                    <a:pt x="1595" y="226817"/>
                    <a:pt x="1595" y="250166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8" name="Forme libre 87"/>
            <p:cNvSpPr/>
            <p:nvPr/>
          </p:nvSpPr>
          <p:spPr>
            <a:xfrm>
              <a:off x="4589253" y="4742135"/>
              <a:ext cx="233747" cy="45525"/>
            </a:xfrm>
            <a:custGeom>
              <a:avLst/>
              <a:gdLst>
                <a:gd name="connsiteX0" fmla="*/ 0 w 233747"/>
                <a:gd name="connsiteY0" fmla="*/ 45525 h 45525"/>
                <a:gd name="connsiteX1" fmla="*/ 172528 w 233747"/>
                <a:gd name="connsiteY1" fmla="*/ 36899 h 45525"/>
                <a:gd name="connsiteX2" fmla="*/ 198407 w 233747"/>
                <a:gd name="connsiteY2" fmla="*/ 28273 h 45525"/>
                <a:gd name="connsiteX3" fmla="*/ 224287 w 233747"/>
                <a:gd name="connsiteY3" fmla="*/ 2393 h 4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747" h="45525">
                  <a:moveTo>
                    <a:pt x="0" y="45525"/>
                  </a:moveTo>
                  <a:cubicBezTo>
                    <a:pt x="57509" y="42650"/>
                    <a:pt x="115163" y="41887"/>
                    <a:pt x="172528" y="36899"/>
                  </a:cubicBezTo>
                  <a:cubicBezTo>
                    <a:pt x="181587" y="36111"/>
                    <a:pt x="191307" y="33953"/>
                    <a:pt x="198407" y="28273"/>
                  </a:cubicBezTo>
                  <a:cubicBezTo>
                    <a:pt x="233747" y="0"/>
                    <a:pt x="200718" y="2393"/>
                    <a:pt x="224287" y="2393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9" name="Forme libre 88"/>
            <p:cNvSpPr/>
            <p:nvPr/>
          </p:nvSpPr>
          <p:spPr>
            <a:xfrm>
              <a:off x="4364966" y="4071668"/>
              <a:ext cx="716689" cy="526211"/>
            </a:xfrm>
            <a:custGeom>
              <a:avLst/>
              <a:gdLst>
                <a:gd name="connsiteX0" fmla="*/ 0 w 716689"/>
                <a:gd name="connsiteY0" fmla="*/ 0 h 526211"/>
                <a:gd name="connsiteX1" fmla="*/ 25879 w 716689"/>
                <a:gd name="connsiteY1" fmla="*/ 8626 h 526211"/>
                <a:gd name="connsiteX2" fmla="*/ 86264 w 716689"/>
                <a:gd name="connsiteY2" fmla="*/ 17253 h 526211"/>
                <a:gd name="connsiteX3" fmla="*/ 94891 w 716689"/>
                <a:gd name="connsiteY3" fmla="*/ 43132 h 526211"/>
                <a:gd name="connsiteX4" fmla="*/ 120770 w 716689"/>
                <a:gd name="connsiteY4" fmla="*/ 60385 h 526211"/>
                <a:gd name="connsiteX5" fmla="*/ 155276 w 716689"/>
                <a:gd name="connsiteY5" fmla="*/ 112143 h 526211"/>
                <a:gd name="connsiteX6" fmla="*/ 163902 w 716689"/>
                <a:gd name="connsiteY6" fmla="*/ 138023 h 526211"/>
                <a:gd name="connsiteX7" fmla="*/ 181155 w 716689"/>
                <a:gd name="connsiteY7" fmla="*/ 163902 h 526211"/>
                <a:gd name="connsiteX8" fmla="*/ 207034 w 716689"/>
                <a:gd name="connsiteY8" fmla="*/ 172528 h 526211"/>
                <a:gd name="connsiteX9" fmla="*/ 250166 w 716689"/>
                <a:gd name="connsiteY9" fmla="*/ 224287 h 526211"/>
                <a:gd name="connsiteX10" fmla="*/ 276045 w 716689"/>
                <a:gd name="connsiteY10" fmla="*/ 250166 h 526211"/>
                <a:gd name="connsiteX11" fmla="*/ 310551 w 716689"/>
                <a:gd name="connsiteY11" fmla="*/ 301924 h 526211"/>
                <a:gd name="connsiteX12" fmla="*/ 353683 w 716689"/>
                <a:gd name="connsiteY12" fmla="*/ 379562 h 526211"/>
                <a:gd name="connsiteX13" fmla="*/ 379562 w 716689"/>
                <a:gd name="connsiteY13" fmla="*/ 388189 h 526211"/>
                <a:gd name="connsiteX14" fmla="*/ 560717 w 716689"/>
                <a:gd name="connsiteY14" fmla="*/ 388189 h 526211"/>
                <a:gd name="connsiteX15" fmla="*/ 586596 w 716689"/>
                <a:gd name="connsiteY15" fmla="*/ 405441 h 526211"/>
                <a:gd name="connsiteX16" fmla="*/ 638355 w 716689"/>
                <a:gd name="connsiteY16" fmla="*/ 422694 h 526211"/>
                <a:gd name="connsiteX17" fmla="*/ 664234 w 716689"/>
                <a:gd name="connsiteY17" fmla="*/ 431321 h 526211"/>
                <a:gd name="connsiteX18" fmla="*/ 690113 w 716689"/>
                <a:gd name="connsiteY18" fmla="*/ 457200 h 526211"/>
                <a:gd name="connsiteX19" fmla="*/ 715992 w 716689"/>
                <a:gd name="connsiteY19" fmla="*/ 517585 h 526211"/>
                <a:gd name="connsiteX20" fmla="*/ 715992 w 716689"/>
                <a:gd name="connsiteY20" fmla="*/ 526211 h 526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6689" h="526211">
                  <a:moveTo>
                    <a:pt x="0" y="0"/>
                  </a:moveTo>
                  <a:cubicBezTo>
                    <a:pt x="8626" y="2875"/>
                    <a:pt x="16963" y="6843"/>
                    <a:pt x="25879" y="8626"/>
                  </a:cubicBezTo>
                  <a:cubicBezTo>
                    <a:pt x="45817" y="12614"/>
                    <a:pt x="68078" y="8160"/>
                    <a:pt x="86264" y="17253"/>
                  </a:cubicBezTo>
                  <a:cubicBezTo>
                    <a:pt x="94397" y="21320"/>
                    <a:pt x="89211" y="36032"/>
                    <a:pt x="94891" y="43132"/>
                  </a:cubicBezTo>
                  <a:cubicBezTo>
                    <a:pt x="101368" y="51228"/>
                    <a:pt x="112144" y="54634"/>
                    <a:pt x="120770" y="60385"/>
                  </a:cubicBezTo>
                  <a:cubicBezTo>
                    <a:pt x="132272" y="77638"/>
                    <a:pt x="148719" y="92472"/>
                    <a:pt x="155276" y="112143"/>
                  </a:cubicBezTo>
                  <a:cubicBezTo>
                    <a:pt x="158151" y="120770"/>
                    <a:pt x="159835" y="129890"/>
                    <a:pt x="163902" y="138023"/>
                  </a:cubicBezTo>
                  <a:cubicBezTo>
                    <a:pt x="168538" y="147296"/>
                    <a:pt x="173059" y="157425"/>
                    <a:pt x="181155" y="163902"/>
                  </a:cubicBezTo>
                  <a:cubicBezTo>
                    <a:pt x="188255" y="169582"/>
                    <a:pt x="198408" y="169653"/>
                    <a:pt x="207034" y="172528"/>
                  </a:cubicBezTo>
                  <a:cubicBezTo>
                    <a:pt x="282638" y="248132"/>
                    <a:pt x="190117" y="152227"/>
                    <a:pt x="250166" y="224287"/>
                  </a:cubicBezTo>
                  <a:cubicBezTo>
                    <a:pt x="257976" y="233659"/>
                    <a:pt x="268555" y="240536"/>
                    <a:pt x="276045" y="250166"/>
                  </a:cubicBezTo>
                  <a:cubicBezTo>
                    <a:pt x="288775" y="266533"/>
                    <a:pt x="310551" y="301924"/>
                    <a:pt x="310551" y="301924"/>
                  </a:cubicBezTo>
                  <a:cubicBezTo>
                    <a:pt x="325734" y="347475"/>
                    <a:pt x="314133" y="320238"/>
                    <a:pt x="353683" y="379562"/>
                  </a:cubicBezTo>
                  <a:cubicBezTo>
                    <a:pt x="358727" y="387128"/>
                    <a:pt x="370936" y="385313"/>
                    <a:pt x="379562" y="388189"/>
                  </a:cubicBezTo>
                  <a:cubicBezTo>
                    <a:pt x="421141" y="385590"/>
                    <a:pt x="507713" y="368313"/>
                    <a:pt x="560717" y="388189"/>
                  </a:cubicBezTo>
                  <a:cubicBezTo>
                    <a:pt x="570424" y="391829"/>
                    <a:pt x="577122" y="401230"/>
                    <a:pt x="586596" y="405441"/>
                  </a:cubicBezTo>
                  <a:cubicBezTo>
                    <a:pt x="603215" y="412827"/>
                    <a:pt x="621102" y="416943"/>
                    <a:pt x="638355" y="422694"/>
                  </a:cubicBezTo>
                  <a:lnTo>
                    <a:pt x="664234" y="431321"/>
                  </a:lnTo>
                  <a:cubicBezTo>
                    <a:pt x="672860" y="439947"/>
                    <a:pt x="683022" y="447273"/>
                    <a:pt x="690113" y="457200"/>
                  </a:cubicBezTo>
                  <a:cubicBezTo>
                    <a:pt x="699609" y="470495"/>
                    <a:pt x="711660" y="500255"/>
                    <a:pt x="715992" y="517585"/>
                  </a:cubicBezTo>
                  <a:cubicBezTo>
                    <a:pt x="716689" y="520374"/>
                    <a:pt x="715992" y="523336"/>
                    <a:pt x="715992" y="526211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0" name="Forme libre 89"/>
            <p:cNvSpPr/>
            <p:nvPr/>
          </p:nvSpPr>
          <p:spPr>
            <a:xfrm>
              <a:off x="4942936" y="4468483"/>
              <a:ext cx="138022" cy="534838"/>
            </a:xfrm>
            <a:custGeom>
              <a:avLst/>
              <a:gdLst>
                <a:gd name="connsiteX0" fmla="*/ 0 w 138022"/>
                <a:gd name="connsiteY0" fmla="*/ 0 h 534838"/>
                <a:gd name="connsiteX1" fmla="*/ 8626 w 138022"/>
                <a:gd name="connsiteY1" fmla="*/ 34506 h 534838"/>
                <a:gd name="connsiteX2" fmla="*/ 25879 w 138022"/>
                <a:gd name="connsiteY2" fmla="*/ 155275 h 534838"/>
                <a:gd name="connsiteX3" fmla="*/ 25879 w 138022"/>
                <a:gd name="connsiteY3" fmla="*/ 379562 h 534838"/>
                <a:gd name="connsiteX4" fmla="*/ 43132 w 138022"/>
                <a:gd name="connsiteY4" fmla="*/ 414068 h 534838"/>
                <a:gd name="connsiteX5" fmla="*/ 69011 w 138022"/>
                <a:gd name="connsiteY5" fmla="*/ 431321 h 534838"/>
                <a:gd name="connsiteX6" fmla="*/ 103517 w 138022"/>
                <a:gd name="connsiteY6" fmla="*/ 474453 h 534838"/>
                <a:gd name="connsiteX7" fmla="*/ 112143 w 138022"/>
                <a:gd name="connsiteY7" fmla="*/ 500332 h 534838"/>
                <a:gd name="connsiteX8" fmla="*/ 138022 w 138022"/>
                <a:gd name="connsiteY8" fmla="*/ 534838 h 53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022" h="534838">
                  <a:moveTo>
                    <a:pt x="0" y="0"/>
                  </a:moveTo>
                  <a:cubicBezTo>
                    <a:pt x="2875" y="11502"/>
                    <a:pt x="6301" y="22880"/>
                    <a:pt x="8626" y="34506"/>
                  </a:cubicBezTo>
                  <a:cubicBezTo>
                    <a:pt x="16921" y="75978"/>
                    <a:pt x="20576" y="112850"/>
                    <a:pt x="25879" y="155275"/>
                  </a:cubicBezTo>
                  <a:cubicBezTo>
                    <a:pt x="18131" y="248251"/>
                    <a:pt x="9856" y="283422"/>
                    <a:pt x="25879" y="379562"/>
                  </a:cubicBezTo>
                  <a:cubicBezTo>
                    <a:pt x="27993" y="392247"/>
                    <a:pt x="34900" y="404189"/>
                    <a:pt x="43132" y="414068"/>
                  </a:cubicBezTo>
                  <a:cubicBezTo>
                    <a:pt x="49769" y="422033"/>
                    <a:pt x="60385" y="425570"/>
                    <a:pt x="69011" y="431321"/>
                  </a:cubicBezTo>
                  <a:cubicBezTo>
                    <a:pt x="90696" y="496371"/>
                    <a:pt x="58922" y="418708"/>
                    <a:pt x="103517" y="474453"/>
                  </a:cubicBezTo>
                  <a:cubicBezTo>
                    <a:pt x="109197" y="481553"/>
                    <a:pt x="108077" y="492199"/>
                    <a:pt x="112143" y="500332"/>
                  </a:cubicBezTo>
                  <a:cubicBezTo>
                    <a:pt x="121896" y="519837"/>
                    <a:pt x="125892" y="522707"/>
                    <a:pt x="138022" y="534838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1" name="Forme libre 90"/>
            <p:cNvSpPr/>
            <p:nvPr/>
          </p:nvSpPr>
          <p:spPr>
            <a:xfrm>
              <a:off x="4580626" y="4166558"/>
              <a:ext cx="802257" cy="146650"/>
            </a:xfrm>
            <a:custGeom>
              <a:avLst/>
              <a:gdLst>
                <a:gd name="connsiteX0" fmla="*/ 0 w 802257"/>
                <a:gd name="connsiteY0" fmla="*/ 86265 h 146650"/>
                <a:gd name="connsiteX1" fmla="*/ 8627 w 802257"/>
                <a:gd name="connsiteY1" fmla="*/ 60385 h 146650"/>
                <a:gd name="connsiteX2" fmla="*/ 60385 w 802257"/>
                <a:gd name="connsiteY2" fmla="*/ 17253 h 146650"/>
                <a:gd name="connsiteX3" fmla="*/ 112144 w 802257"/>
                <a:gd name="connsiteY3" fmla="*/ 0 h 146650"/>
                <a:gd name="connsiteX4" fmla="*/ 224287 w 802257"/>
                <a:gd name="connsiteY4" fmla="*/ 8627 h 146650"/>
                <a:gd name="connsiteX5" fmla="*/ 474453 w 802257"/>
                <a:gd name="connsiteY5" fmla="*/ 17253 h 146650"/>
                <a:gd name="connsiteX6" fmla="*/ 491706 w 802257"/>
                <a:gd name="connsiteY6" fmla="*/ 43133 h 146650"/>
                <a:gd name="connsiteX7" fmla="*/ 517585 w 802257"/>
                <a:gd name="connsiteY7" fmla="*/ 60385 h 146650"/>
                <a:gd name="connsiteX8" fmla="*/ 543465 w 802257"/>
                <a:gd name="connsiteY8" fmla="*/ 69012 h 146650"/>
                <a:gd name="connsiteX9" fmla="*/ 595223 w 802257"/>
                <a:gd name="connsiteY9" fmla="*/ 94891 h 146650"/>
                <a:gd name="connsiteX10" fmla="*/ 715993 w 802257"/>
                <a:gd name="connsiteY10" fmla="*/ 112144 h 146650"/>
                <a:gd name="connsiteX11" fmla="*/ 741872 w 802257"/>
                <a:gd name="connsiteY11" fmla="*/ 120770 h 146650"/>
                <a:gd name="connsiteX12" fmla="*/ 767751 w 802257"/>
                <a:gd name="connsiteY12" fmla="*/ 138023 h 146650"/>
                <a:gd name="connsiteX13" fmla="*/ 802257 w 802257"/>
                <a:gd name="connsiteY13" fmla="*/ 146650 h 14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02257" h="146650">
                  <a:moveTo>
                    <a:pt x="0" y="86265"/>
                  </a:moveTo>
                  <a:cubicBezTo>
                    <a:pt x="2876" y="77638"/>
                    <a:pt x="3583" y="67951"/>
                    <a:pt x="8627" y="60385"/>
                  </a:cubicBezTo>
                  <a:cubicBezTo>
                    <a:pt x="17180" y="47555"/>
                    <a:pt x="45310" y="23953"/>
                    <a:pt x="60385" y="17253"/>
                  </a:cubicBezTo>
                  <a:cubicBezTo>
                    <a:pt x="77004" y="9867"/>
                    <a:pt x="112144" y="0"/>
                    <a:pt x="112144" y="0"/>
                  </a:cubicBezTo>
                  <a:cubicBezTo>
                    <a:pt x="149525" y="2876"/>
                    <a:pt x="186838" y="6844"/>
                    <a:pt x="224287" y="8627"/>
                  </a:cubicBezTo>
                  <a:cubicBezTo>
                    <a:pt x="307631" y="12596"/>
                    <a:pt x="391701" y="6575"/>
                    <a:pt x="474453" y="17253"/>
                  </a:cubicBezTo>
                  <a:cubicBezTo>
                    <a:pt x="484736" y="18580"/>
                    <a:pt x="484375" y="35802"/>
                    <a:pt x="491706" y="43133"/>
                  </a:cubicBezTo>
                  <a:cubicBezTo>
                    <a:pt x="499037" y="50464"/>
                    <a:pt x="508312" y="55749"/>
                    <a:pt x="517585" y="60385"/>
                  </a:cubicBezTo>
                  <a:cubicBezTo>
                    <a:pt x="525718" y="64452"/>
                    <a:pt x="535332" y="64945"/>
                    <a:pt x="543465" y="69012"/>
                  </a:cubicBezTo>
                  <a:cubicBezTo>
                    <a:pt x="574397" y="84478"/>
                    <a:pt x="561712" y="88977"/>
                    <a:pt x="595223" y="94891"/>
                  </a:cubicBezTo>
                  <a:cubicBezTo>
                    <a:pt x="635270" y="101958"/>
                    <a:pt x="715993" y="112144"/>
                    <a:pt x="715993" y="112144"/>
                  </a:cubicBezTo>
                  <a:cubicBezTo>
                    <a:pt x="724619" y="115019"/>
                    <a:pt x="733739" y="116704"/>
                    <a:pt x="741872" y="120770"/>
                  </a:cubicBezTo>
                  <a:cubicBezTo>
                    <a:pt x="751145" y="125407"/>
                    <a:pt x="758222" y="133939"/>
                    <a:pt x="767751" y="138023"/>
                  </a:cubicBezTo>
                  <a:cubicBezTo>
                    <a:pt x="778648" y="142693"/>
                    <a:pt x="802257" y="146650"/>
                    <a:pt x="802257" y="146650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92" name="Groupe 40"/>
          <p:cNvGrpSpPr/>
          <p:nvPr/>
        </p:nvGrpSpPr>
        <p:grpSpPr>
          <a:xfrm>
            <a:off x="2815207" y="4515584"/>
            <a:ext cx="3726584" cy="2224227"/>
            <a:chOff x="764782" y="4085093"/>
            <a:chExt cx="3726584" cy="22242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93" name="Groupe 234"/>
            <p:cNvGrpSpPr/>
            <p:nvPr/>
          </p:nvGrpSpPr>
          <p:grpSpPr>
            <a:xfrm>
              <a:off x="764782" y="4085093"/>
              <a:ext cx="3726584" cy="2224227"/>
              <a:chOff x="235871" y="2009955"/>
              <a:chExt cx="3726584" cy="2224227"/>
            </a:xfrm>
          </p:grpSpPr>
          <p:sp>
            <p:nvSpPr>
              <p:cNvPr id="96" name="Forme libre 39"/>
              <p:cNvSpPr/>
              <p:nvPr/>
            </p:nvSpPr>
            <p:spPr>
              <a:xfrm>
                <a:off x="593561" y="2078966"/>
                <a:ext cx="1338756" cy="457200"/>
              </a:xfrm>
              <a:custGeom>
                <a:avLst/>
                <a:gdLst>
                  <a:gd name="connsiteX0" fmla="*/ 1338756 w 1338756"/>
                  <a:gd name="connsiteY0" fmla="*/ 0 h 457200"/>
                  <a:gd name="connsiteX1" fmla="*/ 1183481 w 1338756"/>
                  <a:gd name="connsiteY1" fmla="*/ 8626 h 457200"/>
                  <a:gd name="connsiteX2" fmla="*/ 1114469 w 1338756"/>
                  <a:gd name="connsiteY2" fmla="*/ 34506 h 457200"/>
                  <a:gd name="connsiteX3" fmla="*/ 1045458 w 1338756"/>
                  <a:gd name="connsiteY3" fmla="*/ 60385 h 457200"/>
                  <a:gd name="connsiteX4" fmla="*/ 1019579 w 1338756"/>
                  <a:gd name="connsiteY4" fmla="*/ 86264 h 457200"/>
                  <a:gd name="connsiteX5" fmla="*/ 993699 w 1338756"/>
                  <a:gd name="connsiteY5" fmla="*/ 94891 h 457200"/>
                  <a:gd name="connsiteX6" fmla="*/ 976447 w 1338756"/>
                  <a:gd name="connsiteY6" fmla="*/ 120770 h 457200"/>
                  <a:gd name="connsiteX7" fmla="*/ 924688 w 1338756"/>
                  <a:gd name="connsiteY7" fmla="*/ 155276 h 457200"/>
                  <a:gd name="connsiteX8" fmla="*/ 898809 w 1338756"/>
                  <a:gd name="connsiteY8" fmla="*/ 181155 h 457200"/>
                  <a:gd name="connsiteX9" fmla="*/ 864303 w 1338756"/>
                  <a:gd name="connsiteY9" fmla="*/ 198408 h 457200"/>
                  <a:gd name="connsiteX10" fmla="*/ 829797 w 1338756"/>
                  <a:gd name="connsiteY10" fmla="*/ 224287 h 457200"/>
                  <a:gd name="connsiteX11" fmla="*/ 803918 w 1338756"/>
                  <a:gd name="connsiteY11" fmla="*/ 250166 h 457200"/>
                  <a:gd name="connsiteX12" fmla="*/ 769413 w 1338756"/>
                  <a:gd name="connsiteY12" fmla="*/ 258792 h 457200"/>
                  <a:gd name="connsiteX13" fmla="*/ 726281 w 1338756"/>
                  <a:gd name="connsiteY13" fmla="*/ 284672 h 457200"/>
                  <a:gd name="connsiteX14" fmla="*/ 674522 w 1338756"/>
                  <a:gd name="connsiteY14" fmla="*/ 301925 h 457200"/>
                  <a:gd name="connsiteX15" fmla="*/ 622764 w 1338756"/>
                  <a:gd name="connsiteY15" fmla="*/ 319177 h 457200"/>
                  <a:gd name="connsiteX16" fmla="*/ 562379 w 1338756"/>
                  <a:gd name="connsiteY16" fmla="*/ 327804 h 457200"/>
                  <a:gd name="connsiteX17" fmla="*/ 407103 w 1338756"/>
                  <a:gd name="connsiteY17" fmla="*/ 310551 h 457200"/>
                  <a:gd name="connsiteX18" fmla="*/ 381224 w 1338756"/>
                  <a:gd name="connsiteY18" fmla="*/ 301925 h 457200"/>
                  <a:gd name="connsiteX19" fmla="*/ 243201 w 1338756"/>
                  <a:gd name="connsiteY19" fmla="*/ 319177 h 457200"/>
                  <a:gd name="connsiteX20" fmla="*/ 217322 w 1338756"/>
                  <a:gd name="connsiteY20" fmla="*/ 327804 h 457200"/>
                  <a:gd name="connsiteX21" fmla="*/ 191443 w 1338756"/>
                  <a:gd name="connsiteY21" fmla="*/ 345057 h 457200"/>
                  <a:gd name="connsiteX22" fmla="*/ 148311 w 1338756"/>
                  <a:gd name="connsiteY22" fmla="*/ 370936 h 457200"/>
                  <a:gd name="connsiteX23" fmla="*/ 113805 w 1338756"/>
                  <a:gd name="connsiteY23" fmla="*/ 396815 h 457200"/>
                  <a:gd name="connsiteX24" fmla="*/ 70673 w 1338756"/>
                  <a:gd name="connsiteY24" fmla="*/ 414068 h 457200"/>
                  <a:gd name="connsiteX25" fmla="*/ 44794 w 1338756"/>
                  <a:gd name="connsiteY25" fmla="*/ 431321 h 457200"/>
                  <a:gd name="connsiteX26" fmla="*/ 1662 w 1338756"/>
                  <a:gd name="connsiteY26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338756" h="457200">
                    <a:moveTo>
                      <a:pt x="1338756" y="0"/>
                    </a:moveTo>
                    <a:cubicBezTo>
                      <a:pt x="1286998" y="2875"/>
                      <a:pt x="1235106" y="3933"/>
                      <a:pt x="1183481" y="8626"/>
                    </a:cubicBezTo>
                    <a:cubicBezTo>
                      <a:pt x="1151108" y="11569"/>
                      <a:pt x="1143735" y="21499"/>
                      <a:pt x="1114469" y="34506"/>
                    </a:cubicBezTo>
                    <a:cubicBezTo>
                      <a:pt x="1083521" y="48261"/>
                      <a:pt x="1073915" y="50900"/>
                      <a:pt x="1045458" y="60385"/>
                    </a:cubicBezTo>
                    <a:cubicBezTo>
                      <a:pt x="1036832" y="69011"/>
                      <a:pt x="1029730" y="79497"/>
                      <a:pt x="1019579" y="86264"/>
                    </a:cubicBezTo>
                    <a:cubicBezTo>
                      <a:pt x="1012013" y="91308"/>
                      <a:pt x="1000800" y="89210"/>
                      <a:pt x="993699" y="94891"/>
                    </a:cubicBezTo>
                    <a:cubicBezTo>
                      <a:pt x="985603" y="101368"/>
                      <a:pt x="984249" y="113943"/>
                      <a:pt x="976447" y="120770"/>
                    </a:cubicBezTo>
                    <a:cubicBezTo>
                      <a:pt x="960842" y="134424"/>
                      <a:pt x="941941" y="143774"/>
                      <a:pt x="924688" y="155276"/>
                    </a:cubicBezTo>
                    <a:cubicBezTo>
                      <a:pt x="914537" y="162043"/>
                      <a:pt x="908736" y="174064"/>
                      <a:pt x="898809" y="181155"/>
                    </a:cubicBezTo>
                    <a:cubicBezTo>
                      <a:pt x="888345" y="188629"/>
                      <a:pt x="875208" y="191592"/>
                      <a:pt x="864303" y="198408"/>
                    </a:cubicBezTo>
                    <a:cubicBezTo>
                      <a:pt x="852111" y="206028"/>
                      <a:pt x="840713" y="214930"/>
                      <a:pt x="829797" y="224287"/>
                    </a:cubicBezTo>
                    <a:cubicBezTo>
                      <a:pt x="820534" y="232226"/>
                      <a:pt x="814510" y="244113"/>
                      <a:pt x="803918" y="250166"/>
                    </a:cubicBezTo>
                    <a:cubicBezTo>
                      <a:pt x="793624" y="256048"/>
                      <a:pt x="780915" y="255917"/>
                      <a:pt x="769413" y="258792"/>
                    </a:cubicBezTo>
                    <a:cubicBezTo>
                      <a:pt x="755036" y="267419"/>
                      <a:pt x="741545" y="277734"/>
                      <a:pt x="726281" y="284672"/>
                    </a:cubicBezTo>
                    <a:cubicBezTo>
                      <a:pt x="709725" y="292198"/>
                      <a:pt x="691775" y="296174"/>
                      <a:pt x="674522" y="301925"/>
                    </a:cubicBezTo>
                    <a:lnTo>
                      <a:pt x="622764" y="319177"/>
                    </a:lnTo>
                    <a:cubicBezTo>
                      <a:pt x="603475" y="325607"/>
                      <a:pt x="582507" y="324928"/>
                      <a:pt x="562379" y="327804"/>
                    </a:cubicBezTo>
                    <a:cubicBezTo>
                      <a:pt x="494639" y="322593"/>
                      <a:pt x="463916" y="324754"/>
                      <a:pt x="407103" y="310551"/>
                    </a:cubicBezTo>
                    <a:cubicBezTo>
                      <a:pt x="398282" y="308346"/>
                      <a:pt x="389850" y="304800"/>
                      <a:pt x="381224" y="301925"/>
                    </a:cubicBezTo>
                    <a:cubicBezTo>
                      <a:pt x="301004" y="308610"/>
                      <a:pt x="299276" y="303155"/>
                      <a:pt x="243201" y="319177"/>
                    </a:cubicBezTo>
                    <a:cubicBezTo>
                      <a:pt x="234458" y="321675"/>
                      <a:pt x="225455" y="323737"/>
                      <a:pt x="217322" y="327804"/>
                    </a:cubicBezTo>
                    <a:cubicBezTo>
                      <a:pt x="208049" y="332441"/>
                      <a:pt x="200235" y="339562"/>
                      <a:pt x="191443" y="345057"/>
                    </a:cubicBezTo>
                    <a:cubicBezTo>
                      <a:pt x="177225" y="353943"/>
                      <a:pt x="162262" y="361636"/>
                      <a:pt x="148311" y="370936"/>
                    </a:cubicBezTo>
                    <a:cubicBezTo>
                      <a:pt x="136348" y="378911"/>
                      <a:pt x="126373" y="389833"/>
                      <a:pt x="113805" y="396815"/>
                    </a:cubicBezTo>
                    <a:cubicBezTo>
                      <a:pt x="100269" y="404335"/>
                      <a:pt x="84523" y="407143"/>
                      <a:pt x="70673" y="414068"/>
                    </a:cubicBezTo>
                    <a:cubicBezTo>
                      <a:pt x="61400" y="418705"/>
                      <a:pt x="54067" y="426685"/>
                      <a:pt x="44794" y="431321"/>
                    </a:cubicBezTo>
                    <a:cubicBezTo>
                      <a:pt x="0" y="453717"/>
                      <a:pt x="35359" y="423501"/>
                      <a:pt x="1662" y="457200"/>
                    </a:cubicBez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97" name="Forme libre 96"/>
              <p:cNvSpPr/>
              <p:nvPr/>
            </p:nvSpPr>
            <p:spPr>
              <a:xfrm>
                <a:off x="802257" y="2389517"/>
                <a:ext cx="138022" cy="526211"/>
              </a:xfrm>
              <a:custGeom>
                <a:avLst/>
                <a:gdLst>
                  <a:gd name="connsiteX0" fmla="*/ 138022 w 138022"/>
                  <a:gd name="connsiteY0" fmla="*/ 0 h 526211"/>
                  <a:gd name="connsiteX1" fmla="*/ 103517 w 138022"/>
                  <a:gd name="connsiteY1" fmla="*/ 8626 h 526211"/>
                  <a:gd name="connsiteX2" fmla="*/ 51758 w 138022"/>
                  <a:gd name="connsiteY2" fmla="*/ 51758 h 526211"/>
                  <a:gd name="connsiteX3" fmla="*/ 34505 w 138022"/>
                  <a:gd name="connsiteY3" fmla="*/ 77638 h 526211"/>
                  <a:gd name="connsiteX4" fmla="*/ 25879 w 138022"/>
                  <a:gd name="connsiteY4" fmla="*/ 103517 h 526211"/>
                  <a:gd name="connsiteX5" fmla="*/ 43132 w 138022"/>
                  <a:gd name="connsiteY5" fmla="*/ 250166 h 526211"/>
                  <a:gd name="connsiteX6" fmla="*/ 60385 w 138022"/>
                  <a:gd name="connsiteY6" fmla="*/ 284672 h 526211"/>
                  <a:gd name="connsiteX7" fmla="*/ 86264 w 138022"/>
                  <a:gd name="connsiteY7" fmla="*/ 370936 h 526211"/>
                  <a:gd name="connsiteX8" fmla="*/ 51758 w 138022"/>
                  <a:gd name="connsiteY8" fmla="*/ 474453 h 526211"/>
                  <a:gd name="connsiteX9" fmla="*/ 25879 w 138022"/>
                  <a:gd name="connsiteY9" fmla="*/ 491706 h 526211"/>
                  <a:gd name="connsiteX10" fmla="*/ 0 w 138022"/>
                  <a:gd name="connsiteY10" fmla="*/ 526211 h 52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8022" h="526211">
                    <a:moveTo>
                      <a:pt x="138022" y="0"/>
                    </a:moveTo>
                    <a:cubicBezTo>
                      <a:pt x="126520" y="2875"/>
                      <a:pt x="114414" y="3956"/>
                      <a:pt x="103517" y="8626"/>
                    </a:cubicBezTo>
                    <a:cubicBezTo>
                      <a:pt x="85924" y="16166"/>
                      <a:pt x="63273" y="37939"/>
                      <a:pt x="51758" y="51758"/>
                    </a:cubicBezTo>
                    <a:cubicBezTo>
                      <a:pt x="45121" y="59723"/>
                      <a:pt x="40256" y="69011"/>
                      <a:pt x="34505" y="77638"/>
                    </a:cubicBezTo>
                    <a:cubicBezTo>
                      <a:pt x="31630" y="86264"/>
                      <a:pt x="25879" y="94424"/>
                      <a:pt x="25879" y="103517"/>
                    </a:cubicBezTo>
                    <a:cubicBezTo>
                      <a:pt x="25879" y="127349"/>
                      <a:pt x="28427" y="210953"/>
                      <a:pt x="43132" y="250166"/>
                    </a:cubicBezTo>
                    <a:cubicBezTo>
                      <a:pt x="47647" y="262207"/>
                      <a:pt x="55609" y="272732"/>
                      <a:pt x="60385" y="284672"/>
                    </a:cubicBezTo>
                    <a:cubicBezTo>
                      <a:pt x="74383" y="319669"/>
                      <a:pt x="77791" y="337047"/>
                      <a:pt x="86264" y="370936"/>
                    </a:cubicBezTo>
                    <a:cubicBezTo>
                      <a:pt x="78436" y="406163"/>
                      <a:pt x="79151" y="447060"/>
                      <a:pt x="51758" y="474453"/>
                    </a:cubicBezTo>
                    <a:cubicBezTo>
                      <a:pt x="44427" y="481784"/>
                      <a:pt x="34505" y="485955"/>
                      <a:pt x="25879" y="491706"/>
                    </a:cubicBezTo>
                    <a:cubicBezTo>
                      <a:pt x="6370" y="520968"/>
                      <a:pt x="15957" y="510254"/>
                      <a:pt x="0" y="526211"/>
                    </a:cubicBez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98" name="Forme libre 97"/>
              <p:cNvSpPr/>
              <p:nvPr/>
            </p:nvSpPr>
            <p:spPr>
              <a:xfrm>
                <a:off x="759125" y="2113472"/>
                <a:ext cx="319177" cy="293298"/>
              </a:xfrm>
              <a:custGeom>
                <a:avLst/>
                <a:gdLst>
                  <a:gd name="connsiteX0" fmla="*/ 319177 w 319177"/>
                  <a:gd name="connsiteY0" fmla="*/ 293298 h 293298"/>
                  <a:gd name="connsiteX1" fmla="*/ 276045 w 319177"/>
                  <a:gd name="connsiteY1" fmla="*/ 241539 h 293298"/>
                  <a:gd name="connsiteX2" fmla="*/ 267418 w 319177"/>
                  <a:gd name="connsiteY2" fmla="*/ 215660 h 293298"/>
                  <a:gd name="connsiteX3" fmla="*/ 241539 w 319177"/>
                  <a:gd name="connsiteY3" fmla="*/ 112143 h 293298"/>
                  <a:gd name="connsiteX4" fmla="*/ 207033 w 319177"/>
                  <a:gd name="connsiteY4" fmla="*/ 60385 h 293298"/>
                  <a:gd name="connsiteX5" fmla="*/ 181154 w 319177"/>
                  <a:gd name="connsiteY5" fmla="*/ 51758 h 293298"/>
                  <a:gd name="connsiteX6" fmla="*/ 155275 w 319177"/>
                  <a:gd name="connsiteY6" fmla="*/ 25879 h 293298"/>
                  <a:gd name="connsiteX7" fmla="*/ 60384 w 319177"/>
                  <a:gd name="connsiteY7" fmla="*/ 8626 h 293298"/>
                  <a:gd name="connsiteX8" fmla="*/ 0 w 319177"/>
                  <a:gd name="connsiteY8" fmla="*/ 0 h 293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9177" h="293298">
                    <a:moveTo>
                      <a:pt x="319177" y="293298"/>
                    </a:moveTo>
                    <a:cubicBezTo>
                      <a:pt x="300097" y="274218"/>
                      <a:pt x="288056" y="265561"/>
                      <a:pt x="276045" y="241539"/>
                    </a:cubicBezTo>
                    <a:cubicBezTo>
                      <a:pt x="271978" y="233406"/>
                      <a:pt x="270294" y="224286"/>
                      <a:pt x="267418" y="215660"/>
                    </a:cubicBezTo>
                    <a:cubicBezTo>
                      <a:pt x="263106" y="189788"/>
                      <a:pt x="256729" y="134927"/>
                      <a:pt x="241539" y="112143"/>
                    </a:cubicBezTo>
                    <a:lnTo>
                      <a:pt x="207033" y="60385"/>
                    </a:lnTo>
                    <a:cubicBezTo>
                      <a:pt x="201989" y="52819"/>
                      <a:pt x="189780" y="54634"/>
                      <a:pt x="181154" y="51758"/>
                    </a:cubicBezTo>
                    <a:cubicBezTo>
                      <a:pt x="172528" y="43132"/>
                      <a:pt x="165426" y="32646"/>
                      <a:pt x="155275" y="25879"/>
                    </a:cubicBezTo>
                    <a:cubicBezTo>
                      <a:pt x="136846" y="13593"/>
                      <a:pt x="63351" y="9022"/>
                      <a:pt x="60384" y="8626"/>
                    </a:cubicBezTo>
                    <a:lnTo>
                      <a:pt x="0" y="0"/>
                    </a:ln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99" name="Forme libre 98"/>
              <p:cNvSpPr/>
              <p:nvPr/>
            </p:nvSpPr>
            <p:spPr>
              <a:xfrm>
                <a:off x="715992" y="2182483"/>
                <a:ext cx="250166" cy="94891"/>
              </a:xfrm>
              <a:custGeom>
                <a:avLst/>
                <a:gdLst>
                  <a:gd name="connsiteX0" fmla="*/ 250166 w 250166"/>
                  <a:gd name="connsiteY0" fmla="*/ 0 h 94891"/>
                  <a:gd name="connsiteX1" fmla="*/ 198408 w 250166"/>
                  <a:gd name="connsiteY1" fmla="*/ 17253 h 94891"/>
                  <a:gd name="connsiteX2" fmla="*/ 172529 w 250166"/>
                  <a:gd name="connsiteY2" fmla="*/ 25879 h 94891"/>
                  <a:gd name="connsiteX3" fmla="*/ 94891 w 250166"/>
                  <a:gd name="connsiteY3" fmla="*/ 77638 h 94891"/>
                  <a:gd name="connsiteX4" fmla="*/ 43133 w 250166"/>
                  <a:gd name="connsiteY4" fmla="*/ 94891 h 94891"/>
                  <a:gd name="connsiteX5" fmla="*/ 0 w 250166"/>
                  <a:gd name="connsiteY5" fmla="*/ 86264 h 94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0166" h="94891">
                    <a:moveTo>
                      <a:pt x="250166" y="0"/>
                    </a:moveTo>
                    <a:lnTo>
                      <a:pt x="198408" y="17253"/>
                    </a:lnTo>
                    <a:lnTo>
                      <a:pt x="172529" y="25879"/>
                    </a:lnTo>
                    <a:lnTo>
                      <a:pt x="94891" y="77638"/>
                    </a:lnTo>
                    <a:cubicBezTo>
                      <a:pt x="79759" y="87726"/>
                      <a:pt x="43133" y="94891"/>
                      <a:pt x="43133" y="94891"/>
                    </a:cubicBezTo>
                    <a:lnTo>
                      <a:pt x="0" y="86264"/>
                    </a:ln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00" name="Forme libre 99"/>
              <p:cNvSpPr/>
              <p:nvPr/>
            </p:nvSpPr>
            <p:spPr>
              <a:xfrm>
                <a:off x="1070612" y="2415396"/>
                <a:ext cx="111207" cy="370936"/>
              </a:xfrm>
              <a:custGeom>
                <a:avLst/>
                <a:gdLst>
                  <a:gd name="connsiteX0" fmla="*/ 24943 w 111207"/>
                  <a:gd name="connsiteY0" fmla="*/ 0 h 370936"/>
                  <a:gd name="connsiteX1" fmla="*/ 16316 w 111207"/>
                  <a:gd name="connsiteY1" fmla="*/ 146649 h 370936"/>
                  <a:gd name="connsiteX2" fmla="*/ 24943 w 111207"/>
                  <a:gd name="connsiteY2" fmla="*/ 172529 h 370936"/>
                  <a:gd name="connsiteX3" fmla="*/ 76701 w 111207"/>
                  <a:gd name="connsiteY3" fmla="*/ 207034 h 370936"/>
                  <a:gd name="connsiteX4" fmla="*/ 93954 w 111207"/>
                  <a:gd name="connsiteY4" fmla="*/ 232913 h 370936"/>
                  <a:gd name="connsiteX5" fmla="*/ 111207 w 111207"/>
                  <a:gd name="connsiteY5" fmla="*/ 284672 h 370936"/>
                  <a:gd name="connsiteX6" fmla="*/ 102580 w 111207"/>
                  <a:gd name="connsiteY6" fmla="*/ 370936 h 370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207" h="370936">
                    <a:moveTo>
                      <a:pt x="24943" y="0"/>
                    </a:moveTo>
                    <a:cubicBezTo>
                      <a:pt x="0" y="74830"/>
                      <a:pt x="1934" y="45976"/>
                      <a:pt x="16316" y="146649"/>
                    </a:cubicBezTo>
                    <a:cubicBezTo>
                      <a:pt x="17602" y="155651"/>
                      <a:pt x="18513" y="166099"/>
                      <a:pt x="24943" y="172529"/>
                    </a:cubicBezTo>
                    <a:cubicBezTo>
                      <a:pt x="39605" y="187191"/>
                      <a:pt x="76701" y="207034"/>
                      <a:pt x="76701" y="207034"/>
                    </a:cubicBezTo>
                    <a:cubicBezTo>
                      <a:pt x="82452" y="215660"/>
                      <a:pt x="89743" y="223439"/>
                      <a:pt x="93954" y="232913"/>
                    </a:cubicBezTo>
                    <a:cubicBezTo>
                      <a:pt x="101340" y="249532"/>
                      <a:pt x="111207" y="284672"/>
                      <a:pt x="111207" y="284672"/>
                    </a:cubicBezTo>
                    <a:cubicBezTo>
                      <a:pt x="102262" y="365168"/>
                      <a:pt x="102580" y="336271"/>
                      <a:pt x="102580" y="370936"/>
                    </a:cubicBez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01" name="Forme libre 100"/>
              <p:cNvSpPr/>
              <p:nvPr/>
            </p:nvSpPr>
            <p:spPr>
              <a:xfrm>
                <a:off x="508958" y="2579298"/>
                <a:ext cx="310551" cy="345057"/>
              </a:xfrm>
              <a:custGeom>
                <a:avLst/>
                <a:gdLst>
                  <a:gd name="connsiteX0" fmla="*/ 310551 w 310551"/>
                  <a:gd name="connsiteY0" fmla="*/ 0 h 345057"/>
                  <a:gd name="connsiteX1" fmla="*/ 258793 w 310551"/>
                  <a:gd name="connsiteY1" fmla="*/ 34506 h 345057"/>
                  <a:gd name="connsiteX2" fmla="*/ 224287 w 310551"/>
                  <a:gd name="connsiteY2" fmla="*/ 86264 h 345057"/>
                  <a:gd name="connsiteX3" fmla="*/ 189782 w 310551"/>
                  <a:gd name="connsiteY3" fmla="*/ 138023 h 345057"/>
                  <a:gd name="connsiteX4" fmla="*/ 181155 w 310551"/>
                  <a:gd name="connsiteY4" fmla="*/ 163902 h 345057"/>
                  <a:gd name="connsiteX5" fmla="*/ 163902 w 310551"/>
                  <a:gd name="connsiteY5" fmla="*/ 189781 h 345057"/>
                  <a:gd name="connsiteX6" fmla="*/ 120770 w 310551"/>
                  <a:gd name="connsiteY6" fmla="*/ 267419 h 345057"/>
                  <a:gd name="connsiteX7" fmla="*/ 69012 w 310551"/>
                  <a:gd name="connsiteY7" fmla="*/ 301925 h 345057"/>
                  <a:gd name="connsiteX8" fmla="*/ 8627 w 310551"/>
                  <a:gd name="connsiteY8" fmla="*/ 336430 h 345057"/>
                  <a:gd name="connsiteX9" fmla="*/ 0 w 310551"/>
                  <a:gd name="connsiteY9" fmla="*/ 345057 h 345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0551" h="345057">
                    <a:moveTo>
                      <a:pt x="310551" y="0"/>
                    </a:moveTo>
                    <a:cubicBezTo>
                      <a:pt x="293298" y="11502"/>
                      <a:pt x="270295" y="17253"/>
                      <a:pt x="258793" y="34506"/>
                    </a:cubicBezTo>
                    <a:lnTo>
                      <a:pt x="224287" y="86264"/>
                    </a:lnTo>
                    <a:cubicBezTo>
                      <a:pt x="203778" y="147796"/>
                      <a:pt x="232858" y="73410"/>
                      <a:pt x="189782" y="138023"/>
                    </a:cubicBezTo>
                    <a:cubicBezTo>
                      <a:pt x="184738" y="145589"/>
                      <a:pt x="185222" y="155769"/>
                      <a:pt x="181155" y="163902"/>
                    </a:cubicBezTo>
                    <a:cubicBezTo>
                      <a:pt x="176518" y="173175"/>
                      <a:pt x="169653" y="181155"/>
                      <a:pt x="163902" y="189781"/>
                    </a:cubicBezTo>
                    <a:cubicBezTo>
                      <a:pt x="154913" y="216750"/>
                      <a:pt x="146196" y="250468"/>
                      <a:pt x="120770" y="267419"/>
                    </a:cubicBezTo>
                    <a:cubicBezTo>
                      <a:pt x="103517" y="278921"/>
                      <a:pt x="87558" y="292652"/>
                      <a:pt x="69012" y="301925"/>
                    </a:cubicBezTo>
                    <a:cubicBezTo>
                      <a:pt x="40354" y="316253"/>
                      <a:pt x="33015" y="318139"/>
                      <a:pt x="8627" y="336430"/>
                    </a:cubicBezTo>
                    <a:cubicBezTo>
                      <a:pt x="5374" y="338870"/>
                      <a:pt x="2876" y="342181"/>
                      <a:pt x="0" y="345057"/>
                    </a:cubicBez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02" name="Forme libre 101"/>
              <p:cNvSpPr/>
              <p:nvPr/>
            </p:nvSpPr>
            <p:spPr>
              <a:xfrm>
                <a:off x="1115069" y="2009955"/>
                <a:ext cx="127135" cy="396815"/>
              </a:xfrm>
              <a:custGeom>
                <a:avLst/>
                <a:gdLst>
                  <a:gd name="connsiteX0" fmla="*/ 101256 w 127135"/>
                  <a:gd name="connsiteY0" fmla="*/ 396815 h 396815"/>
                  <a:gd name="connsiteX1" fmla="*/ 127135 w 127135"/>
                  <a:gd name="connsiteY1" fmla="*/ 310551 h 396815"/>
                  <a:gd name="connsiteX2" fmla="*/ 118508 w 127135"/>
                  <a:gd name="connsiteY2" fmla="*/ 250166 h 396815"/>
                  <a:gd name="connsiteX3" fmla="*/ 92629 w 127135"/>
                  <a:gd name="connsiteY3" fmla="*/ 224287 h 396815"/>
                  <a:gd name="connsiteX4" fmla="*/ 40871 w 127135"/>
                  <a:gd name="connsiteY4" fmla="*/ 138022 h 396815"/>
                  <a:gd name="connsiteX5" fmla="*/ 23618 w 127135"/>
                  <a:gd name="connsiteY5" fmla="*/ 112143 h 396815"/>
                  <a:gd name="connsiteX6" fmla="*/ 6365 w 127135"/>
                  <a:gd name="connsiteY6" fmla="*/ 0 h 396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135" h="396815">
                    <a:moveTo>
                      <a:pt x="101256" y="396815"/>
                    </a:moveTo>
                    <a:cubicBezTo>
                      <a:pt x="122257" y="333809"/>
                      <a:pt x="114097" y="362699"/>
                      <a:pt x="127135" y="310551"/>
                    </a:cubicBezTo>
                    <a:cubicBezTo>
                      <a:pt x="124259" y="290423"/>
                      <a:pt x="126059" y="269044"/>
                      <a:pt x="118508" y="250166"/>
                    </a:cubicBezTo>
                    <a:cubicBezTo>
                      <a:pt x="113977" y="238839"/>
                      <a:pt x="100119" y="233917"/>
                      <a:pt x="92629" y="224287"/>
                    </a:cubicBezTo>
                    <a:cubicBezTo>
                      <a:pt x="47170" y="165840"/>
                      <a:pt x="69764" y="188587"/>
                      <a:pt x="40871" y="138022"/>
                    </a:cubicBezTo>
                    <a:cubicBezTo>
                      <a:pt x="35727" y="129020"/>
                      <a:pt x="27829" y="121617"/>
                      <a:pt x="23618" y="112143"/>
                    </a:cubicBezTo>
                    <a:cubicBezTo>
                      <a:pt x="0" y="59003"/>
                      <a:pt x="6365" y="58966"/>
                      <a:pt x="6365" y="0"/>
                    </a:cubicBez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03" name="Forme libre 102"/>
              <p:cNvSpPr/>
              <p:nvPr/>
            </p:nvSpPr>
            <p:spPr>
              <a:xfrm>
                <a:off x="1302589" y="2380891"/>
                <a:ext cx="60385" cy="258792"/>
              </a:xfrm>
              <a:custGeom>
                <a:avLst/>
                <a:gdLst>
                  <a:gd name="connsiteX0" fmla="*/ 0 w 60385"/>
                  <a:gd name="connsiteY0" fmla="*/ 0 h 258792"/>
                  <a:gd name="connsiteX1" fmla="*/ 25879 w 60385"/>
                  <a:gd name="connsiteY1" fmla="*/ 51758 h 258792"/>
                  <a:gd name="connsiteX2" fmla="*/ 17253 w 60385"/>
                  <a:gd name="connsiteY2" fmla="*/ 138022 h 258792"/>
                  <a:gd name="connsiteX3" fmla="*/ 8626 w 60385"/>
                  <a:gd name="connsiteY3" fmla="*/ 163901 h 258792"/>
                  <a:gd name="connsiteX4" fmla="*/ 0 w 60385"/>
                  <a:gd name="connsiteY4" fmla="*/ 207034 h 258792"/>
                  <a:gd name="connsiteX5" fmla="*/ 34505 w 60385"/>
                  <a:gd name="connsiteY5" fmla="*/ 250166 h 258792"/>
                  <a:gd name="connsiteX6" fmla="*/ 60385 w 60385"/>
                  <a:gd name="connsiteY6" fmla="*/ 258792 h 25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85" h="258792">
                    <a:moveTo>
                      <a:pt x="0" y="0"/>
                    </a:moveTo>
                    <a:cubicBezTo>
                      <a:pt x="8724" y="13085"/>
                      <a:pt x="25879" y="33900"/>
                      <a:pt x="25879" y="51758"/>
                    </a:cubicBezTo>
                    <a:cubicBezTo>
                      <a:pt x="25879" y="80656"/>
                      <a:pt x="21647" y="109460"/>
                      <a:pt x="17253" y="138022"/>
                    </a:cubicBezTo>
                    <a:cubicBezTo>
                      <a:pt x="15870" y="147009"/>
                      <a:pt x="10831" y="155079"/>
                      <a:pt x="8626" y="163901"/>
                    </a:cubicBezTo>
                    <a:cubicBezTo>
                      <a:pt x="5070" y="178126"/>
                      <a:pt x="2875" y="192656"/>
                      <a:pt x="0" y="207034"/>
                    </a:cubicBezTo>
                    <a:cubicBezTo>
                      <a:pt x="9949" y="236881"/>
                      <a:pt x="3290" y="234559"/>
                      <a:pt x="34505" y="250166"/>
                    </a:cubicBezTo>
                    <a:cubicBezTo>
                      <a:pt x="42638" y="254233"/>
                      <a:pt x="60385" y="258792"/>
                      <a:pt x="60385" y="258792"/>
                    </a:cubicBez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04" name="Forme libre 103"/>
              <p:cNvSpPr/>
              <p:nvPr/>
            </p:nvSpPr>
            <p:spPr>
              <a:xfrm>
                <a:off x="1344886" y="2128332"/>
                <a:ext cx="134655" cy="157668"/>
              </a:xfrm>
              <a:custGeom>
                <a:avLst/>
                <a:gdLst>
                  <a:gd name="connsiteX0" fmla="*/ 104352 w 134655"/>
                  <a:gd name="connsiteY0" fmla="*/ 157668 h 157668"/>
                  <a:gd name="connsiteX1" fmla="*/ 112978 w 134655"/>
                  <a:gd name="connsiteY1" fmla="*/ 62777 h 157668"/>
                  <a:gd name="connsiteX2" fmla="*/ 87099 w 134655"/>
                  <a:gd name="connsiteY2" fmla="*/ 54151 h 157668"/>
                  <a:gd name="connsiteX3" fmla="*/ 61220 w 134655"/>
                  <a:gd name="connsiteY3" fmla="*/ 36898 h 157668"/>
                  <a:gd name="connsiteX4" fmla="*/ 35340 w 134655"/>
                  <a:gd name="connsiteY4" fmla="*/ 28272 h 157668"/>
                  <a:gd name="connsiteX5" fmla="*/ 9461 w 134655"/>
                  <a:gd name="connsiteY5" fmla="*/ 2393 h 157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4655" h="157668">
                    <a:moveTo>
                      <a:pt x="104352" y="157668"/>
                    </a:moveTo>
                    <a:cubicBezTo>
                      <a:pt x="114479" y="127287"/>
                      <a:pt x="134655" y="95293"/>
                      <a:pt x="112978" y="62777"/>
                    </a:cubicBezTo>
                    <a:cubicBezTo>
                      <a:pt x="107934" y="55211"/>
                      <a:pt x="95725" y="57026"/>
                      <a:pt x="87099" y="54151"/>
                    </a:cubicBezTo>
                    <a:cubicBezTo>
                      <a:pt x="78473" y="48400"/>
                      <a:pt x="70493" y="41534"/>
                      <a:pt x="61220" y="36898"/>
                    </a:cubicBezTo>
                    <a:cubicBezTo>
                      <a:pt x="53087" y="32831"/>
                      <a:pt x="42441" y="33952"/>
                      <a:pt x="35340" y="28272"/>
                    </a:cubicBezTo>
                    <a:cubicBezTo>
                      <a:pt x="0" y="0"/>
                      <a:pt x="33030" y="2393"/>
                      <a:pt x="9461" y="2393"/>
                    </a:cubicBez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05" name="Forme libre 104"/>
              <p:cNvSpPr/>
              <p:nvPr/>
            </p:nvSpPr>
            <p:spPr>
              <a:xfrm>
                <a:off x="1498997" y="2087592"/>
                <a:ext cx="485614" cy="1268083"/>
              </a:xfrm>
              <a:custGeom>
                <a:avLst/>
                <a:gdLst>
                  <a:gd name="connsiteX0" fmla="*/ 433320 w 485614"/>
                  <a:gd name="connsiteY0" fmla="*/ 0 h 1268083"/>
                  <a:gd name="connsiteX1" fmla="*/ 441946 w 485614"/>
                  <a:gd name="connsiteY1" fmla="*/ 51759 h 1268083"/>
                  <a:gd name="connsiteX2" fmla="*/ 459199 w 485614"/>
                  <a:gd name="connsiteY2" fmla="*/ 86265 h 1268083"/>
                  <a:gd name="connsiteX3" fmla="*/ 467826 w 485614"/>
                  <a:gd name="connsiteY3" fmla="*/ 155276 h 1268083"/>
                  <a:gd name="connsiteX4" fmla="*/ 459199 w 485614"/>
                  <a:gd name="connsiteY4" fmla="*/ 336431 h 1268083"/>
                  <a:gd name="connsiteX5" fmla="*/ 433320 w 485614"/>
                  <a:gd name="connsiteY5" fmla="*/ 370936 h 1268083"/>
                  <a:gd name="connsiteX6" fmla="*/ 407441 w 485614"/>
                  <a:gd name="connsiteY6" fmla="*/ 448574 h 1268083"/>
                  <a:gd name="connsiteX7" fmla="*/ 381561 w 485614"/>
                  <a:gd name="connsiteY7" fmla="*/ 483080 h 1268083"/>
                  <a:gd name="connsiteX8" fmla="*/ 372935 w 485614"/>
                  <a:gd name="connsiteY8" fmla="*/ 526212 h 1268083"/>
                  <a:gd name="connsiteX9" fmla="*/ 321177 w 485614"/>
                  <a:gd name="connsiteY9" fmla="*/ 595223 h 1268083"/>
                  <a:gd name="connsiteX10" fmla="*/ 295297 w 485614"/>
                  <a:gd name="connsiteY10" fmla="*/ 621102 h 1268083"/>
                  <a:gd name="connsiteX11" fmla="*/ 278045 w 485614"/>
                  <a:gd name="connsiteY11" fmla="*/ 646982 h 1268083"/>
                  <a:gd name="connsiteX12" fmla="*/ 234912 w 485614"/>
                  <a:gd name="connsiteY12" fmla="*/ 681487 h 1268083"/>
                  <a:gd name="connsiteX13" fmla="*/ 209033 w 485614"/>
                  <a:gd name="connsiteY13" fmla="*/ 707366 h 1268083"/>
                  <a:gd name="connsiteX14" fmla="*/ 174528 w 485614"/>
                  <a:gd name="connsiteY14" fmla="*/ 759125 h 1268083"/>
                  <a:gd name="connsiteX15" fmla="*/ 165901 w 485614"/>
                  <a:gd name="connsiteY15" fmla="*/ 793631 h 1268083"/>
                  <a:gd name="connsiteX16" fmla="*/ 140022 w 485614"/>
                  <a:gd name="connsiteY16" fmla="*/ 819510 h 1268083"/>
                  <a:gd name="connsiteX17" fmla="*/ 88263 w 485614"/>
                  <a:gd name="connsiteY17" fmla="*/ 897148 h 1268083"/>
                  <a:gd name="connsiteX18" fmla="*/ 53758 w 485614"/>
                  <a:gd name="connsiteY18" fmla="*/ 966159 h 1268083"/>
                  <a:gd name="connsiteX19" fmla="*/ 19252 w 485614"/>
                  <a:gd name="connsiteY19" fmla="*/ 1017917 h 1268083"/>
                  <a:gd name="connsiteX20" fmla="*/ 1999 w 485614"/>
                  <a:gd name="connsiteY20" fmla="*/ 1130061 h 1268083"/>
                  <a:gd name="connsiteX21" fmla="*/ 1999 w 485614"/>
                  <a:gd name="connsiteY21" fmla="*/ 1268083 h 1268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85614" h="1268083">
                    <a:moveTo>
                      <a:pt x="433320" y="0"/>
                    </a:moveTo>
                    <a:cubicBezTo>
                      <a:pt x="436195" y="17253"/>
                      <a:pt x="436920" y="35006"/>
                      <a:pt x="441946" y="51759"/>
                    </a:cubicBezTo>
                    <a:cubicBezTo>
                      <a:pt x="445641" y="64076"/>
                      <a:pt x="456080" y="73789"/>
                      <a:pt x="459199" y="86265"/>
                    </a:cubicBezTo>
                    <a:cubicBezTo>
                      <a:pt x="464822" y="108755"/>
                      <a:pt x="464950" y="132272"/>
                      <a:pt x="467826" y="155276"/>
                    </a:cubicBezTo>
                    <a:cubicBezTo>
                      <a:pt x="464950" y="215661"/>
                      <a:pt x="468750" y="276737"/>
                      <a:pt x="459199" y="336431"/>
                    </a:cubicBezTo>
                    <a:cubicBezTo>
                      <a:pt x="456928" y="350628"/>
                      <a:pt x="440302" y="358368"/>
                      <a:pt x="433320" y="370936"/>
                    </a:cubicBezTo>
                    <a:cubicBezTo>
                      <a:pt x="325734" y="564589"/>
                      <a:pt x="485614" y="292228"/>
                      <a:pt x="407441" y="448574"/>
                    </a:cubicBezTo>
                    <a:cubicBezTo>
                      <a:pt x="401011" y="461434"/>
                      <a:pt x="390188" y="471578"/>
                      <a:pt x="381561" y="483080"/>
                    </a:cubicBezTo>
                    <a:cubicBezTo>
                      <a:pt x="378686" y="497457"/>
                      <a:pt x="378083" y="512484"/>
                      <a:pt x="372935" y="526212"/>
                    </a:cubicBezTo>
                    <a:cubicBezTo>
                      <a:pt x="368121" y="539049"/>
                      <a:pt x="321930" y="594362"/>
                      <a:pt x="321177" y="595223"/>
                    </a:cubicBezTo>
                    <a:cubicBezTo>
                      <a:pt x="313143" y="604404"/>
                      <a:pt x="303107" y="611730"/>
                      <a:pt x="295297" y="621102"/>
                    </a:cubicBezTo>
                    <a:cubicBezTo>
                      <a:pt x="288660" y="629067"/>
                      <a:pt x="285376" y="639651"/>
                      <a:pt x="278045" y="646982"/>
                    </a:cubicBezTo>
                    <a:cubicBezTo>
                      <a:pt x="265026" y="660001"/>
                      <a:pt x="248769" y="669363"/>
                      <a:pt x="234912" y="681487"/>
                    </a:cubicBezTo>
                    <a:cubicBezTo>
                      <a:pt x="225731" y="689520"/>
                      <a:pt x="216523" y="697736"/>
                      <a:pt x="209033" y="707366"/>
                    </a:cubicBezTo>
                    <a:cubicBezTo>
                      <a:pt x="196303" y="723734"/>
                      <a:pt x="174528" y="759125"/>
                      <a:pt x="174528" y="759125"/>
                    </a:cubicBezTo>
                    <a:cubicBezTo>
                      <a:pt x="171652" y="770627"/>
                      <a:pt x="171783" y="783337"/>
                      <a:pt x="165901" y="793631"/>
                    </a:cubicBezTo>
                    <a:cubicBezTo>
                      <a:pt x="159848" y="804223"/>
                      <a:pt x="147961" y="810247"/>
                      <a:pt x="140022" y="819510"/>
                    </a:cubicBezTo>
                    <a:cubicBezTo>
                      <a:pt x="120633" y="842131"/>
                      <a:pt x="102240" y="871190"/>
                      <a:pt x="88263" y="897148"/>
                    </a:cubicBezTo>
                    <a:cubicBezTo>
                      <a:pt x="76070" y="919793"/>
                      <a:pt x="68024" y="944760"/>
                      <a:pt x="53758" y="966159"/>
                    </a:cubicBezTo>
                    <a:lnTo>
                      <a:pt x="19252" y="1017917"/>
                    </a:lnTo>
                    <a:cubicBezTo>
                      <a:pt x="16271" y="1035801"/>
                      <a:pt x="2652" y="1115054"/>
                      <a:pt x="1999" y="1130061"/>
                    </a:cubicBezTo>
                    <a:cubicBezTo>
                      <a:pt x="0" y="1176025"/>
                      <a:pt x="1999" y="1222076"/>
                      <a:pt x="1999" y="1268083"/>
                    </a:cubicBez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06" name="Forme libre 105"/>
              <p:cNvSpPr/>
              <p:nvPr/>
            </p:nvSpPr>
            <p:spPr>
              <a:xfrm>
                <a:off x="1751162" y="2760453"/>
                <a:ext cx="75870" cy="301924"/>
              </a:xfrm>
              <a:custGeom>
                <a:avLst/>
                <a:gdLst>
                  <a:gd name="connsiteX0" fmla="*/ 0 w 75870"/>
                  <a:gd name="connsiteY0" fmla="*/ 0 h 301924"/>
                  <a:gd name="connsiteX1" fmla="*/ 17253 w 75870"/>
                  <a:gd name="connsiteY1" fmla="*/ 103517 h 301924"/>
                  <a:gd name="connsiteX2" fmla="*/ 51759 w 75870"/>
                  <a:gd name="connsiteY2" fmla="*/ 155275 h 301924"/>
                  <a:gd name="connsiteX3" fmla="*/ 69012 w 75870"/>
                  <a:gd name="connsiteY3" fmla="*/ 181155 h 301924"/>
                  <a:gd name="connsiteX4" fmla="*/ 51759 w 75870"/>
                  <a:gd name="connsiteY4" fmla="*/ 301924 h 30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70" h="301924">
                    <a:moveTo>
                      <a:pt x="0" y="0"/>
                    </a:moveTo>
                    <a:cubicBezTo>
                      <a:pt x="1583" y="14246"/>
                      <a:pt x="3204" y="78228"/>
                      <a:pt x="17253" y="103517"/>
                    </a:cubicBezTo>
                    <a:cubicBezTo>
                      <a:pt x="27323" y="121643"/>
                      <a:pt x="40257" y="138022"/>
                      <a:pt x="51759" y="155275"/>
                    </a:cubicBezTo>
                    <a:lnTo>
                      <a:pt x="69012" y="181155"/>
                    </a:lnTo>
                    <a:cubicBezTo>
                      <a:pt x="59851" y="291079"/>
                      <a:pt x="75870" y="253702"/>
                      <a:pt x="51759" y="301924"/>
                    </a:cubicBez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07" name="Forme libre 106"/>
              <p:cNvSpPr/>
              <p:nvPr/>
            </p:nvSpPr>
            <p:spPr>
              <a:xfrm>
                <a:off x="1337094" y="2907102"/>
                <a:ext cx="198408" cy="163902"/>
              </a:xfrm>
              <a:custGeom>
                <a:avLst/>
                <a:gdLst>
                  <a:gd name="connsiteX0" fmla="*/ 198408 w 198408"/>
                  <a:gd name="connsiteY0" fmla="*/ 163902 h 163902"/>
                  <a:gd name="connsiteX1" fmla="*/ 172529 w 198408"/>
                  <a:gd name="connsiteY1" fmla="*/ 155275 h 163902"/>
                  <a:gd name="connsiteX2" fmla="*/ 120770 w 198408"/>
                  <a:gd name="connsiteY2" fmla="*/ 103517 h 163902"/>
                  <a:gd name="connsiteX3" fmla="*/ 112144 w 198408"/>
                  <a:gd name="connsiteY3" fmla="*/ 77638 h 163902"/>
                  <a:gd name="connsiteX4" fmla="*/ 43132 w 198408"/>
                  <a:gd name="connsiteY4" fmla="*/ 0 h 163902"/>
                  <a:gd name="connsiteX5" fmla="*/ 0 w 198408"/>
                  <a:gd name="connsiteY5" fmla="*/ 0 h 163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408" h="163902">
                    <a:moveTo>
                      <a:pt x="198408" y="163902"/>
                    </a:moveTo>
                    <a:cubicBezTo>
                      <a:pt x="189782" y="161026"/>
                      <a:pt x="179707" y="160858"/>
                      <a:pt x="172529" y="155275"/>
                    </a:cubicBezTo>
                    <a:cubicBezTo>
                      <a:pt x="153269" y="140295"/>
                      <a:pt x="120770" y="103517"/>
                      <a:pt x="120770" y="103517"/>
                    </a:cubicBezTo>
                    <a:cubicBezTo>
                      <a:pt x="117895" y="94891"/>
                      <a:pt x="116210" y="85771"/>
                      <a:pt x="112144" y="77638"/>
                    </a:cubicBezTo>
                    <a:cubicBezTo>
                      <a:pt x="101608" y="56565"/>
                      <a:pt x="54565" y="0"/>
                      <a:pt x="43132" y="0"/>
                    </a:cubicBezTo>
                    <a:lnTo>
                      <a:pt x="0" y="0"/>
                    </a:ln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08" name="Forme libre 107"/>
              <p:cNvSpPr/>
              <p:nvPr/>
            </p:nvSpPr>
            <p:spPr>
              <a:xfrm>
                <a:off x="1595887" y="2976113"/>
                <a:ext cx="163902" cy="301925"/>
              </a:xfrm>
              <a:custGeom>
                <a:avLst/>
                <a:gdLst>
                  <a:gd name="connsiteX0" fmla="*/ 0 w 163902"/>
                  <a:gd name="connsiteY0" fmla="*/ 0 h 301925"/>
                  <a:gd name="connsiteX1" fmla="*/ 69011 w 163902"/>
                  <a:gd name="connsiteY1" fmla="*/ 8627 h 301925"/>
                  <a:gd name="connsiteX2" fmla="*/ 94890 w 163902"/>
                  <a:gd name="connsiteY2" fmla="*/ 25879 h 301925"/>
                  <a:gd name="connsiteX3" fmla="*/ 120770 w 163902"/>
                  <a:gd name="connsiteY3" fmla="*/ 120770 h 301925"/>
                  <a:gd name="connsiteX4" fmla="*/ 129396 w 163902"/>
                  <a:gd name="connsiteY4" fmla="*/ 198408 h 301925"/>
                  <a:gd name="connsiteX5" fmla="*/ 146649 w 163902"/>
                  <a:gd name="connsiteY5" fmla="*/ 276045 h 301925"/>
                  <a:gd name="connsiteX6" fmla="*/ 163902 w 163902"/>
                  <a:gd name="connsiteY6" fmla="*/ 301925 h 30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902" h="301925">
                    <a:moveTo>
                      <a:pt x="0" y="0"/>
                    </a:moveTo>
                    <a:cubicBezTo>
                      <a:pt x="23004" y="2876"/>
                      <a:pt x="46645" y="2527"/>
                      <a:pt x="69011" y="8627"/>
                    </a:cubicBezTo>
                    <a:cubicBezTo>
                      <a:pt x="79013" y="11355"/>
                      <a:pt x="89395" y="17087"/>
                      <a:pt x="94890" y="25879"/>
                    </a:cubicBezTo>
                    <a:cubicBezTo>
                      <a:pt x="105502" y="42858"/>
                      <a:pt x="117668" y="99060"/>
                      <a:pt x="120770" y="120770"/>
                    </a:cubicBezTo>
                    <a:cubicBezTo>
                      <a:pt x="124452" y="146547"/>
                      <a:pt x="125714" y="172631"/>
                      <a:pt x="129396" y="198408"/>
                    </a:cubicBezTo>
                    <a:cubicBezTo>
                      <a:pt x="130274" y="204555"/>
                      <a:pt x="142611" y="266622"/>
                      <a:pt x="146649" y="276045"/>
                    </a:cubicBezTo>
                    <a:cubicBezTo>
                      <a:pt x="150733" y="285575"/>
                      <a:pt x="163902" y="301925"/>
                      <a:pt x="163902" y="301925"/>
                    </a:cubicBez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09" name="Forme libre 108"/>
              <p:cNvSpPr/>
              <p:nvPr/>
            </p:nvSpPr>
            <p:spPr>
              <a:xfrm>
                <a:off x="1354347" y="3217653"/>
                <a:ext cx="138023" cy="96308"/>
              </a:xfrm>
              <a:custGeom>
                <a:avLst/>
                <a:gdLst>
                  <a:gd name="connsiteX0" fmla="*/ 138023 w 138023"/>
                  <a:gd name="connsiteY0" fmla="*/ 0 h 96308"/>
                  <a:gd name="connsiteX1" fmla="*/ 86264 w 138023"/>
                  <a:gd name="connsiteY1" fmla="*/ 34505 h 96308"/>
                  <a:gd name="connsiteX2" fmla="*/ 25879 w 138023"/>
                  <a:gd name="connsiteY2" fmla="*/ 94890 h 96308"/>
                  <a:gd name="connsiteX3" fmla="*/ 0 w 138023"/>
                  <a:gd name="connsiteY3" fmla="*/ 94890 h 96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023" h="96308">
                    <a:moveTo>
                      <a:pt x="138023" y="0"/>
                    </a:moveTo>
                    <a:lnTo>
                      <a:pt x="86264" y="34505"/>
                    </a:lnTo>
                    <a:cubicBezTo>
                      <a:pt x="15415" y="81736"/>
                      <a:pt x="85157" y="85011"/>
                      <a:pt x="25879" y="94890"/>
                    </a:cubicBezTo>
                    <a:cubicBezTo>
                      <a:pt x="17370" y="96308"/>
                      <a:pt x="8626" y="94890"/>
                      <a:pt x="0" y="94890"/>
                    </a:cubicBez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10" name="Forme libre 109"/>
              <p:cNvSpPr/>
              <p:nvPr/>
            </p:nvSpPr>
            <p:spPr>
              <a:xfrm>
                <a:off x="1483743" y="2828555"/>
                <a:ext cx="181155" cy="52668"/>
              </a:xfrm>
              <a:custGeom>
                <a:avLst/>
                <a:gdLst>
                  <a:gd name="connsiteX0" fmla="*/ 181155 w 181155"/>
                  <a:gd name="connsiteY0" fmla="*/ 52668 h 52668"/>
                  <a:gd name="connsiteX1" fmla="*/ 86265 w 181155"/>
                  <a:gd name="connsiteY1" fmla="*/ 35415 h 52668"/>
                  <a:gd name="connsiteX2" fmla="*/ 60385 w 181155"/>
                  <a:gd name="connsiteY2" fmla="*/ 18162 h 52668"/>
                  <a:gd name="connsiteX3" fmla="*/ 0 w 181155"/>
                  <a:gd name="connsiteY3" fmla="*/ 909 h 52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155" h="52668">
                    <a:moveTo>
                      <a:pt x="181155" y="52668"/>
                    </a:moveTo>
                    <a:cubicBezTo>
                      <a:pt x="157370" y="49695"/>
                      <a:pt x="112859" y="48712"/>
                      <a:pt x="86265" y="35415"/>
                    </a:cubicBezTo>
                    <a:cubicBezTo>
                      <a:pt x="76992" y="30778"/>
                      <a:pt x="69859" y="22373"/>
                      <a:pt x="60385" y="18162"/>
                    </a:cubicBezTo>
                    <a:cubicBezTo>
                      <a:pt x="19520" y="0"/>
                      <a:pt x="24659" y="909"/>
                      <a:pt x="0" y="909"/>
                    </a:cubicBez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11" name="Forme libre 110"/>
              <p:cNvSpPr/>
              <p:nvPr/>
            </p:nvSpPr>
            <p:spPr>
              <a:xfrm>
                <a:off x="1682151" y="2441275"/>
                <a:ext cx="224287" cy="86265"/>
              </a:xfrm>
              <a:custGeom>
                <a:avLst/>
                <a:gdLst>
                  <a:gd name="connsiteX0" fmla="*/ 224287 w 224287"/>
                  <a:gd name="connsiteY0" fmla="*/ 77638 h 86265"/>
                  <a:gd name="connsiteX1" fmla="*/ 120770 w 224287"/>
                  <a:gd name="connsiteY1" fmla="*/ 86265 h 86265"/>
                  <a:gd name="connsiteX2" fmla="*/ 51758 w 224287"/>
                  <a:gd name="connsiteY2" fmla="*/ 69012 h 86265"/>
                  <a:gd name="connsiteX3" fmla="*/ 25879 w 224287"/>
                  <a:gd name="connsiteY3" fmla="*/ 17253 h 86265"/>
                  <a:gd name="connsiteX4" fmla="*/ 0 w 224287"/>
                  <a:gd name="connsiteY4" fmla="*/ 0 h 86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287" h="86265">
                    <a:moveTo>
                      <a:pt x="224287" y="77638"/>
                    </a:moveTo>
                    <a:cubicBezTo>
                      <a:pt x="189781" y="80514"/>
                      <a:pt x="155395" y="86265"/>
                      <a:pt x="120770" y="86265"/>
                    </a:cubicBezTo>
                    <a:cubicBezTo>
                      <a:pt x="99955" y="86265"/>
                      <a:pt x="72177" y="75818"/>
                      <a:pt x="51758" y="69012"/>
                    </a:cubicBezTo>
                    <a:cubicBezTo>
                      <a:pt x="44742" y="47963"/>
                      <a:pt x="42602" y="33976"/>
                      <a:pt x="25879" y="17253"/>
                    </a:cubicBezTo>
                    <a:cubicBezTo>
                      <a:pt x="18548" y="9922"/>
                      <a:pt x="0" y="0"/>
                      <a:pt x="0" y="0"/>
                    </a:cubicBez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12" name="Forme libre 111"/>
              <p:cNvSpPr/>
              <p:nvPr/>
            </p:nvSpPr>
            <p:spPr>
              <a:xfrm>
                <a:off x="1966822" y="2355011"/>
                <a:ext cx="215661" cy="34064"/>
              </a:xfrm>
              <a:custGeom>
                <a:avLst/>
                <a:gdLst>
                  <a:gd name="connsiteX0" fmla="*/ 0 w 215661"/>
                  <a:gd name="connsiteY0" fmla="*/ 25880 h 34064"/>
                  <a:gd name="connsiteX1" fmla="*/ 51759 w 215661"/>
                  <a:gd name="connsiteY1" fmla="*/ 0 h 34064"/>
                  <a:gd name="connsiteX2" fmla="*/ 138023 w 215661"/>
                  <a:gd name="connsiteY2" fmla="*/ 25880 h 34064"/>
                  <a:gd name="connsiteX3" fmla="*/ 215661 w 215661"/>
                  <a:gd name="connsiteY3" fmla="*/ 25880 h 34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661" h="34064">
                    <a:moveTo>
                      <a:pt x="0" y="25880"/>
                    </a:moveTo>
                    <a:cubicBezTo>
                      <a:pt x="13084" y="17157"/>
                      <a:pt x="33902" y="0"/>
                      <a:pt x="51759" y="0"/>
                    </a:cubicBezTo>
                    <a:cubicBezTo>
                      <a:pt x="64793" y="0"/>
                      <a:pt x="135017" y="24878"/>
                      <a:pt x="138023" y="25880"/>
                    </a:cubicBezTo>
                    <a:cubicBezTo>
                      <a:pt x="162574" y="34064"/>
                      <a:pt x="189782" y="25880"/>
                      <a:pt x="215661" y="25880"/>
                    </a:cubicBez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13" name="Forme libre 112"/>
              <p:cNvSpPr/>
              <p:nvPr/>
            </p:nvSpPr>
            <p:spPr>
              <a:xfrm>
                <a:off x="1932317" y="2061713"/>
                <a:ext cx="854015" cy="819510"/>
              </a:xfrm>
              <a:custGeom>
                <a:avLst/>
                <a:gdLst>
                  <a:gd name="connsiteX0" fmla="*/ 0 w 854015"/>
                  <a:gd name="connsiteY0" fmla="*/ 17253 h 819510"/>
                  <a:gd name="connsiteX1" fmla="*/ 60385 w 854015"/>
                  <a:gd name="connsiteY1" fmla="*/ 8627 h 819510"/>
                  <a:gd name="connsiteX2" fmla="*/ 86264 w 854015"/>
                  <a:gd name="connsiteY2" fmla="*/ 0 h 819510"/>
                  <a:gd name="connsiteX3" fmla="*/ 215660 w 854015"/>
                  <a:gd name="connsiteY3" fmla="*/ 8627 h 819510"/>
                  <a:gd name="connsiteX4" fmla="*/ 241540 w 854015"/>
                  <a:gd name="connsiteY4" fmla="*/ 17253 h 819510"/>
                  <a:gd name="connsiteX5" fmla="*/ 276045 w 854015"/>
                  <a:gd name="connsiteY5" fmla="*/ 25879 h 819510"/>
                  <a:gd name="connsiteX6" fmla="*/ 327804 w 854015"/>
                  <a:gd name="connsiteY6" fmla="*/ 60385 h 819510"/>
                  <a:gd name="connsiteX7" fmla="*/ 388189 w 854015"/>
                  <a:gd name="connsiteY7" fmla="*/ 103517 h 819510"/>
                  <a:gd name="connsiteX8" fmla="*/ 405441 w 854015"/>
                  <a:gd name="connsiteY8" fmla="*/ 129396 h 819510"/>
                  <a:gd name="connsiteX9" fmla="*/ 457200 w 854015"/>
                  <a:gd name="connsiteY9" fmla="*/ 181155 h 819510"/>
                  <a:gd name="connsiteX10" fmla="*/ 465826 w 854015"/>
                  <a:gd name="connsiteY10" fmla="*/ 215661 h 819510"/>
                  <a:gd name="connsiteX11" fmla="*/ 483079 w 854015"/>
                  <a:gd name="connsiteY11" fmla="*/ 241540 h 819510"/>
                  <a:gd name="connsiteX12" fmla="*/ 500332 w 854015"/>
                  <a:gd name="connsiteY12" fmla="*/ 276045 h 819510"/>
                  <a:gd name="connsiteX13" fmla="*/ 543464 w 854015"/>
                  <a:gd name="connsiteY13" fmla="*/ 336430 h 819510"/>
                  <a:gd name="connsiteX14" fmla="*/ 552091 w 854015"/>
                  <a:gd name="connsiteY14" fmla="*/ 362310 h 819510"/>
                  <a:gd name="connsiteX15" fmla="*/ 586596 w 854015"/>
                  <a:gd name="connsiteY15" fmla="*/ 414068 h 819510"/>
                  <a:gd name="connsiteX16" fmla="*/ 595223 w 854015"/>
                  <a:gd name="connsiteY16" fmla="*/ 439947 h 819510"/>
                  <a:gd name="connsiteX17" fmla="*/ 612475 w 854015"/>
                  <a:gd name="connsiteY17" fmla="*/ 465827 h 819510"/>
                  <a:gd name="connsiteX18" fmla="*/ 621102 w 854015"/>
                  <a:gd name="connsiteY18" fmla="*/ 491706 h 819510"/>
                  <a:gd name="connsiteX19" fmla="*/ 664234 w 854015"/>
                  <a:gd name="connsiteY19" fmla="*/ 552091 h 819510"/>
                  <a:gd name="connsiteX20" fmla="*/ 690113 w 854015"/>
                  <a:gd name="connsiteY20" fmla="*/ 603849 h 819510"/>
                  <a:gd name="connsiteX21" fmla="*/ 724619 w 854015"/>
                  <a:gd name="connsiteY21" fmla="*/ 655608 h 819510"/>
                  <a:gd name="connsiteX22" fmla="*/ 759125 w 854015"/>
                  <a:gd name="connsiteY22" fmla="*/ 707366 h 819510"/>
                  <a:gd name="connsiteX23" fmla="*/ 767751 w 854015"/>
                  <a:gd name="connsiteY23" fmla="*/ 733245 h 819510"/>
                  <a:gd name="connsiteX24" fmla="*/ 793630 w 854015"/>
                  <a:gd name="connsiteY24" fmla="*/ 750498 h 819510"/>
                  <a:gd name="connsiteX25" fmla="*/ 836762 w 854015"/>
                  <a:gd name="connsiteY25" fmla="*/ 802257 h 819510"/>
                  <a:gd name="connsiteX26" fmla="*/ 854015 w 854015"/>
                  <a:gd name="connsiteY26" fmla="*/ 819510 h 81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854015" h="819510">
                    <a:moveTo>
                      <a:pt x="0" y="17253"/>
                    </a:moveTo>
                    <a:cubicBezTo>
                      <a:pt x="20128" y="14378"/>
                      <a:pt x="40447" y="12615"/>
                      <a:pt x="60385" y="8627"/>
                    </a:cubicBezTo>
                    <a:cubicBezTo>
                      <a:pt x="69301" y="6844"/>
                      <a:pt x="77171" y="0"/>
                      <a:pt x="86264" y="0"/>
                    </a:cubicBezTo>
                    <a:cubicBezTo>
                      <a:pt x="129492" y="0"/>
                      <a:pt x="172528" y="5751"/>
                      <a:pt x="215660" y="8627"/>
                    </a:cubicBezTo>
                    <a:cubicBezTo>
                      <a:pt x="224287" y="11502"/>
                      <a:pt x="232797" y="14755"/>
                      <a:pt x="241540" y="17253"/>
                    </a:cubicBezTo>
                    <a:cubicBezTo>
                      <a:pt x="252940" y="20510"/>
                      <a:pt x="265441" y="20577"/>
                      <a:pt x="276045" y="25879"/>
                    </a:cubicBezTo>
                    <a:cubicBezTo>
                      <a:pt x="294591" y="35152"/>
                      <a:pt x="310551" y="48883"/>
                      <a:pt x="327804" y="60385"/>
                    </a:cubicBezTo>
                    <a:cubicBezTo>
                      <a:pt x="373586" y="90906"/>
                      <a:pt x="352869" y="61134"/>
                      <a:pt x="388189" y="103517"/>
                    </a:cubicBezTo>
                    <a:cubicBezTo>
                      <a:pt x="394826" y="111481"/>
                      <a:pt x="398553" y="121647"/>
                      <a:pt x="405441" y="129396"/>
                    </a:cubicBezTo>
                    <a:cubicBezTo>
                      <a:pt x="421651" y="147632"/>
                      <a:pt x="457200" y="181155"/>
                      <a:pt x="457200" y="181155"/>
                    </a:cubicBezTo>
                    <a:cubicBezTo>
                      <a:pt x="460075" y="192657"/>
                      <a:pt x="461156" y="204764"/>
                      <a:pt x="465826" y="215661"/>
                    </a:cubicBezTo>
                    <a:cubicBezTo>
                      <a:pt x="469910" y="225190"/>
                      <a:pt x="477935" y="232538"/>
                      <a:pt x="483079" y="241540"/>
                    </a:cubicBezTo>
                    <a:cubicBezTo>
                      <a:pt x="489459" y="252705"/>
                      <a:pt x="493517" y="265140"/>
                      <a:pt x="500332" y="276045"/>
                    </a:cubicBezTo>
                    <a:cubicBezTo>
                      <a:pt x="510096" y="291667"/>
                      <a:pt x="534342" y="318187"/>
                      <a:pt x="543464" y="336430"/>
                    </a:cubicBezTo>
                    <a:cubicBezTo>
                      <a:pt x="547531" y="344563"/>
                      <a:pt x="547675" y="354361"/>
                      <a:pt x="552091" y="362310"/>
                    </a:cubicBezTo>
                    <a:cubicBezTo>
                      <a:pt x="562161" y="380436"/>
                      <a:pt x="575094" y="396815"/>
                      <a:pt x="586596" y="414068"/>
                    </a:cubicBezTo>
                    <a:cubicBezTo>
                      <a:pt x="591640" y="421634"/>
                      <a:pt x="591157" y="431814"/>
                      <a:pt x="595223" y="439947"/>
                    </a:cubicBezTo>
                    <a:cubicBezTo>
                      <a:pt x="599860" y="449220"/>
                      <a:pt x="607838" y="456554"/>
                      <a:pt x="612475" y="465827"/>
                    </a:cubicBezTo>
                    <a:cubicBezTo>
                      <a:pt x="616541" y="473960"/>
                      <a:pt x="617035" y="483573"/>
                      <a:pt x="621102" y="491706"/>
                    </a:cubicBezTo>
                    <a:cubicBezTo>
                      <a:pt x="627408" y="504317"/>
                      <a:pt x="658375" y="544279"/>
                      <a:pt x="664234" y="552091"/>
                    </a:cubicBezTo>
                    <a:cubicBezTo>
                      <a:pt x="685914" y="617135"/>
                      <a:pt x="656670" y="536963"/>
                      <a:pt x="690113" y="603849"/>
                    </a:cubicBezTo>
                    <a:cubicBezTo>
                      <a:pt x="715082" y="653787"/>
                      <a:pt x="675561" y="606550"/>
                      <a:pt x="724619" y="655608"/>
                    </a:cubicBezTo>
                    <a:cubicBezTo>
                      <a:pt x="745129" y="717142"/>
                      <a:pt x="716046" y="642749"/>
                      <a:pt x="759125" y="707366"/>
                    </a:cubicBezTo>
                    <a:cubicBezTo>
                      <a:pt x="764169" y="714932"/>
                      <a:pt x="762071" y="726145"/>
                      <a:pt x="767751" y="733245"/>
                    </a:cubicBezTo>
                    <a:cubicBezTo>
                      <a:pt x="774228" y="741341"/>
                      <a:pt x="785665" y="743861"/>
                      <a:pt x="793630" y="750498"/>
                    </a:cubicBezTo>
                    <a:cubicBezTo>
                      <a:pt x="830513" y="781235"/>
                      <a:pt x="809620" y="768330"/>
                      <a:pt x="836762" y="802257"/>
                    </a:cubicBezTo>
                    <a:cubicBezTo>
                      <a:pt x="841843" y="808608"/>
                      <a:pt x="848264" y="813759"/>
                      <a:pt x="854015" y="819510"/>
                    </a:cubicBez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14" name="Forme libre 113"/>
              <p:cNvSpPr/>
              <p:nvPr/>
            </p:nvSpPr>
            <p:spPr>
              <a:xfrm>
                <a:off x="2147977" y="2225615"/>
                <a:ext cx="232914" cy="1078302"/>
              </a:xfrm>
              <a:custGeom>
                <a:avLst/>
                <a:gdLst>
                  <a:gd name="connsiteX0" fmla="*/ 232914 w 232914"/>
                  <a:gd name="connsiteY0" fmla="*/ 0 h 1078302"/>
                  <a:gd name="connsiteX1" fmla="*/ 224287 w 232914"/>
                  <a:gd name="connsiteY1" fmla="*/ 25879 h 1078302"/>
                  <a:gd name="connsiteX2" fmla="*/ 189781 w 232914"/>
                  <a:gd name="connsiteY2" fmla="*/ 77638 h 1078302"/>
                  <a:gd name="connsiteX3" fmla="*/ 172529 w 232914"/>
                  <a:gd name="connsiteY3" fmla="*/ 103517 h 1078302"/>
                  <a:gd name="connsiteX4" fmla="*/ 155276 w 232914"/>
                  <a:gd name="connsiteY4" fmla="*/ 138023 h 1078302"/>
                  <a:gd name="connsiteX5" fmla="*/ 138023 w 232914"/>
                  <a:gd name="connsiteY5" fmla="*/ 189781 h 1078302"/>
                  <a:gd name="connsiteX6" fmla="*/ 129397 w 232914"/>
                  <a:gd name="connsiteY6" fmla="*/ 543464 h 1078302"/>
                  <a:gd name="connsiteX7" fmla="*/ 120770 w 232914"/>
                  <a:gd name="connsiteY7" fmla="*/ 586596 h 1078302"/>
                  <a:gd name="connsiteX8" fmla="*/ 94891 w 232914"/>
                  <a:gd name="connsiteY8" fmla="*/ 767751 h 1078302"/>
                  <a:gd name="connsiteX9" fmla="*/ 86265 w 232914"/>
                  <a:gd name="connsiteY9" fmla="*/ 802257 h 1078302"/>
                  <a:gd name="connsiteX10" fmla="*/ 69012 w 232914"/>
                  <a:gd name="connsiteY10" fmla="*/ 897147 h 1078302"/>
                  <a:gd name="connsiteX11" fmla="*/ 60385 w 232914"/>
                  <a:gd name="connsiteY11" fmla="*/ 931653 h 1078302"/>
                  <a:gd name="connsiteX12" fmla="*/ 51759 w 232914"/>
                  <a:gd name="connsiteY12" fmla="*/ 974785 h 1078302"/>
                  <a:gd name="connsiteX13" fmla="*/ 34506 w 232914"/>
                  <a:gd name="connsiteY13" fmla="*/ 1000664 h 1078302"/>
                  <a:gd name="connsiteX14" fmla="*/ 17253 w 232914"/>
                  <a:gd name="connsiteY14" fmla="*/ 1043796 h 1078302"/>
                  <a:gd name="connsiteX15" fmla="*/ 0 w 232914"/>
                  <a:gd name="connsiteY15" fmla="*/ 1078302 h 1078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2914" h="1078302">
                    <a:moveTo>
                      <a:pt x="232914" y="0"/>
                    </a:moveTo>
                    <a:cubicBezTo>
                      <a:pt x="230038" y="8626"/>
                      <a:pt x="228703" y="17930"/>
                      <a:pt x="224287" y="25879"/>
                    </a:cubicBezTo>
                    <a:cubicBezTo>
                      <a:pt x="214217" y="44005"/>
                      <a:pt x="201283" y="60385"/>
                      <a:pt x="189781" y="77638"/>
                    </a:cubicBezTo>
                    <a:cubicBezTo>
                      <a:pt x="184030" y="86264"/>
                      <a:pt x="177165" y="94244"/>
                      <a:pt x="172529" y="103517"/>
                    </a:cubicBezTo>
                    <a:cubicBezTo>
                      <a:pt x="166778" y="115019"/>
                      <a:pt x="160052" y="126083"/>
                      <a:pt x="155276" y="138023"/>
                    </a:cubicBezTo>
                    <a:cubicBezTo>
                      <a:pt x="148522" y="154908"/>
                      <a:pt x="138023" y="189781"/>
                      <a:pt x="138023" y="189781"/>
                    </a:cubicBezTo>
                    <a:cubicBezTo>
                      <a:pt x="135148" y="307675"/>
                      <a:pt x="134520" y="425646"/>
                      <a:pt x="129397" y="543464"/>
                    </a:cubicBezTo>
                    <a:cubicBezTo>
                      <a:pt x="128760" y="558112"/>
                      <a:pt x="122708" y="572063"/>
                      <a:pt x="120770" y="586596"/>
                    </a:cubicBezTo>
                    <a:cubicBezTo>
                      <a:pt x="101147" y="733763"/>
                      <a:pt x="125988" y="612262"/>
                      <a:pt x="94891" y="767751"/>
                    </a:cubicBezTo>
                    <a:cubicBezTo>
                      <a:pt x="92566" y="779377"/>
                      <a:pt x="88837" y="790683"/>
                      <a:pt x="86265" y="802257"/>
                    </a:cubicBezTo>
                    <a:cubicBezTo>
                      <a:pt x="67748" y="885581"/>
                      <a:pt x="87754" y="803440"/>
                      <a:pt x="69012" y="897147"/>
                    </a:cubicBezTo>
                    <a:cubicBezTo>
                      <a:pt x="66687" y="908773"/>
                      <a:pt x="62957" y="920079"/>
                      <a:pt x="60385" y="931653"/>
                    </a:cubicBezTo>
                    <a:cubicBezTo>
                      <a:pt x="57204" y="945966"/>
                      <a:pt x="56907" y="961057"/>
                      <a:pt x="51759" y="974785"/>
                    </a:cubicBezTo>
                    <a:cubicBezTo>
                      <a:pt x="48119" y="984493"/>
                      <a:pt x="39143" y="991391"/>
                      <a:pt x="34506" y="1000664"/>
                    </a:cubicBezTo>
                    <a:cubicBezTo>
                      <a:pt x="27581" y="1014514"/>
                      <a:pt x="23542" y="1029646"/>
                      <a:pt x="17253" y="1043796"/>
                    </a:cubicBezTo>
                    <a:cubicBezTo>
                      <a:pt x="12030" y="1055547"/>
                      <a:pt x="0" y="1078302"/>
                      <a:pt x="0" y="1078302"/>
                    </a:cubicBez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15" name="Forme libre 114"/>
              <p:cNvSpPr/>
              <p:nvPr/>
            </p:nvSpPr>
            <p:spPr>
              <a:xfrm>
                <a:off x="2260121" y="2907102"/>
                <a:ext cx="517585" cy="414068"/>
              </a:xfrm>
              <a:custGeom>
                <a:avLst/>
                <a:gdLst>
                  <a:gd name="connsiteX0" fmla="*/ 0 w 517585"/>
                  <a:gd name="connsiteY0" fmla="*/ 0 h 414068"/>
                  <a:gd name="connsiteX1" fmla="*/ 51758 w 517585"/>
                  <a:gd name="connsiteY1" fmla="*/ 51758 h 414068"/>
                  <a:gd name="connsiteX2" fmla="*/ 94890 w 517585"/>
                  <a:gd name="connsiteY2" fmla="*/ 103517 h 414068"/>
                  <a:gd name="connsiteX3" fmla="*/ 103517 w 517585"/>
                  <a:gd name="connsiteY3" fmla="*/ 129396 h 414068"/>
                  <a:gd name="connsiteX4" fmla="*/ 129396 w 517585"/>
                  <a:gd name="connsiteY4" fmla="*/ 172528 h 414068"/>
                  <a:gd name="connsiteX5" fmla="*/ 163902 w 517585"/>
                  <a:gd name="connsiteY5" fmla="*/ 224287 h 414068"/>
                  <a:gd name="connsiteX6" fmla="*/ 198407 w 517585"/>
                  <a:gd name="connsiteY6" fmla="*/ 276045 h 414068"/>
                  <a:gd name="connsiteX7" fmla="*/ 232913 w 517585"/>
                  <a:gd name="connsiteY7" fmla="*/ 327804 h 414068"/>
                  <a:gd name="connsiteX8" fmla="*/ 241539 w 517585"/>
                  <a:gd name="connsiteY8" fmla="*/ 353683 h 414068"/>
                  <a:gd name="connsiteX9" fmla="*/ 267419 w 517585"/>
                  <a:gd name="connsiteY9" fmla="*/ 370936 h 414068"/>
                  <a:gd name="connsiteX10" fmla="*/ 336430 w 517585"/>
                  <a:gd name="connsiteY10" fmla="*/ 414068 h 414068"/>
                  <a:gd name="connsiteX11" fmla="*/ 448573 w 517585"/>
                  <a:gd name="connsiteY11" fmla="*/ 379562 h 414068"/>
                  <a:gd name="connsiteX12" fmla="*/ 474453 w 517585"/>
                  <a:gd name="connsiteY12" fmla="*/ 353683 h 414068"/>
                  <a:gd name="connsiteX13" fmla="*/ 517585 w 517585"/>
                  <a:gd name="connsiteY13" fmla="*/ 327804 h 414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585" h="414068">
                    <a:moveTo>
                      <a:pt x="0" y="0"/>
                    </a:moveTo>
                    <a:lnTo>
                      <a:pt x="51758" y="51758"/>
                    </a:lnTo>
                    <a:cubicBezTo>
                      <a:pt x="70835" y="70835"/>
                      <a:pt x="82881" y="79499"/>
                      <a:pt x="94890" y="103517"/>
                    </a:cubicBezTo>
                    <a:cubicBezTo>
                      <a:pt x="98957" y="111650"/>
                      <a:pt x="99450" y="121263"/>
                      <a:pt x="103517" y="129396"/>
                    </a:cubicBezTo>
                    <a:cubicBezTo>
                      <a:pt x="111015" y="144393"/>
                      <a:pt x="120394" y="158383"/>
                      <a:pt x="129396" y="172528"/>
                    </a:cubicBezTo>
                    <a:cubicBezTo>
                      <a:pt x="140528" y="190022"/>
                      <a:pt x="163902" y="224287"/>
                      <a:pt x="163902" y="224287"/>
                    </a:cubicBezTo>
                    <a:cubicBezTo>
                      <a:pt x="180399" y="273780"/>
                      <a:pt x="160714" y="227582"/>
                      <a:pt x="198407" y="276045"/>
                    </a:cubicBezTo>
                    <a:cubicBezTo>
                      <a:pt x="211137" y="292413"/>
                      <a:pt x="232913" y="327804"/>
                      <a:pt x="232913" y="327804"/>
                    </a:cubicBezTo>
                    <a:cubicBezTo>
                      <a:pt x="235788" y="336430"/>
                      <a:pt x="235859" y="346583"/>
                      <a:pt x="241539" y="353683"/>
                    </a:cubicBezTo>
                    <a:cubicBezTo>
                      <a:pt x="248016" y="361779"/>
                      <a:pt x="258982" y="364910"/>
                      <a:pt x="267419" y="370936"/>
                    </a:cubicBezTo>
                    <a:cubicBezTo>
                      <a:pt x="319679" y="408265"/>
                      <a:pt x="282385" y="387046"/>
                      <a:pt x="336430" y="414068"/>
                    </a:cubicBezTo>
                    <a:cubicBezTo>
                      <a:pt x="395441" y="402266"/>
                      <a:pt x="411525" y="410435"/>
                      <a:pt x="448573" y="379562"/>
                    </a:cubicBezTo>
                    <a:cubicBezTo>
                      <a:pt x="457945" y="371752"/>
                      <a:pt x="464693" y="361003"/>
                      <a:pt x="474453" y="353683"/>
                    </a:cubicBezTo>
                    <a:cubicBezTo>
                      <a:pt x="487866" y="343623"/>
                      <a:pt x="517585" y="327804"/>
                      <a:pt x="517585" y="327804"/>
                    </a:cubicBez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16" name="Forme libre 115"/>
              <p:cNvSpPr/>
              <p:nvPr/>
            </p:nvSpPr>
            <p:spPr>
              <a:xfrm>
                <a:off x="2084940" y="3174521"/>
                <a:ext cx="364962" cy="591503"/>
              </a:xfrm>
              <a:custGeom>
                <a:avLst/>
                <a:gdLst>
                  <a:gd name="connsiteX0" fmla="*/ 364962 w 364962"/>
                  <a:gd name="connsiteY0" fmla="*/ 0 h 591503"/>
                  <a:gd name="connsiteX1" fmla="*/ 356335 w 364962"/>
                  <a:gd name="connsiteY1" fmla="*/ 25879 h 591503"/>
                  <a:gd name="connsiteX2" fmla="*/ 304577 w 364962"/>
                  <a:gd name="connsiteY2" fmla="*/ 69011 h 591503"/>
                  <a:gd name="connsiteX3" fmla="*/ 270071 w 364962"/>
                  <a:gd name="connsiteY3" fmla="*/ 120770 h 591503"/>
                  <a:gd name="connsiteX4" fmla="*/ 235566 w 364962"/>
                  <a:gd name="connsiteY4" fmla="*/ 181154 h 591503"/>
                  <a:gd name="connsiteX5" fmla="*/ 218313 w 364962"/>
                  <a:gd name="connsiteY5" fmla="*/ 207034 h 591503"/>
                  <a:gd name="connsiteX6" fmla="*/ 209686 w 364962"/>
                  <a:gd name="connsiteY6" fmla="*/ 241539 h 591503"/>
                  <a:gd name="connsiteX7" fmla="*/ 192434 w 364962"/>
                  <a:gd name="connsiteY7" fmla="*/ 267419 h 591503"/>
                  <a:gd name="connsiteX8" fmla="*/ 157928 w 364962"/>
                  <a:gd name="connsiteY8" fmla="*/ 336430 h 591503"/>
                  <a:gd name="connsiteX9" fmla="*/ 140675 w 364962"/>
                  <a:gd name="connsiteY9" fmla="*/ 370936 h 591503"/>
                  <a:gd name="connsiteX10" fmla="*/ 132049 w 364962"/>
                  <a:gd name="connsiteY10" fmla="*/ 414068 h 591503"/>
                  <a:gd name="connsiteX11" fmla="*/ 106169 w 364962"/>
                  <a:gd name="connsiteY11" fmla="*/ 448573 h 591503"/>
                  <a:gd name="connsiteX12" fmla="*/ 88917 w 364962"/>
                  <a:gd name="connsiteY12" fmla="*/ 474453 h 591503"/>
                  <a:gd name="connsiteX13" fmla="*/ 80290 w 364962"/>
                  <a:gd name="connsiteY13" fmla="*/ 500332 h 591503"/>
                  <a:gd name="connsiteX14" fmla="*/ 54411 w 364962"/>
                  <a:gd name="connsiteY14" fmla="*/ 526211 h 591503"/>
                  <a:gd name="connsiteX15" fmla="*/ 19905 w 364962"/>
                  <a:gd name="connsiteY15" fmla="*/ 569343 h 591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4962" h="591503">
                    <a:moveTo>
                      <a:pt x="364962" y="0"/>
                    </a:moveTo>
                    <a:cubicBezTo>
                      <a:pt x="362086" y="8626"/>
                      <a:pt x="361379" y="18313"/>
                      <a:pt x="356335" y="25879"/>
                    </a:cubicBezTo>
                    <a:cubicBezTo>
                      <a:pt x="343051" y="45805"/>
                      <a:pt x="323673" y="56280"/>
                      <a:pt x="304577" y="69011"/>
                    </a:cubicBezTo>
                    <a:cubicBezTo>
                      <a:pt x="288895" y="131741"/>
                      <a:pt x="309787" y="81055"/>
                      <a:pt x="270071" y="120770"/>
                    </a:cubicBezTo>
                    <a:cubicBezTo>
                      <a:pt x="256058" y="134782"/>
                      <a:pt x="244588" y="165365"/>
                      <a:pt x="235566" y="181154"/>
                    </a:cubicBezTo>
                    <a:cubicBezTo>
                      <a:pt x="230422" y="190156"/>
                      <a:pt x="224064" y="198407"/>
                      <a:pt x="218313" y="207034"/>
                    </a:cubicBezTo>
                    <a:cubicBezTo>
                      <a:pt x="215437" y="218536"/>
                      <a:pt x="214356" y="230642"/>
                      <a:pt x="209686" y="241539"/>
                    </a:cubicBezTo>
                    <a:cubicBezTo>
                      <a:pt x="205602" y="251068"/>
                      <a:pt x="197399" y="258317"/>
                      <a:pt x="192434" y="267419"/>
                    </a:cubicBezTo>
                    <a:cubicBezTo>
                      <a:pt x="180119" y="289998"/>
                      <a:pt x="169430" y="313426"/>
                      <a:pt x="157928" y="336430"/>
                    </a:cubicBezTo>
                    <a:lnTo>
                      <a:pt x="140675" y="370936"/>
                    </a:lnTo>
                    <a:cubicBezTo>
                      <a:pt x="137800" y="385313"/>
                      <a:pt x="138004" y="400670"/>
                      <a:pt x="132049" y="414068"/>
                    </a:cubicBezTo>
                    <a:cubicBezTo>
                      <a:pt x="126210" y="427206"/>
                      <a:pt x="114526" y="436874"/>
                      <a:pt x="106169" y="448573"/>
                    </a:cubicBezTo>
                    <a:cubicBezTo>
                      <a:pt x="100143" y="457010"/>
                      <a:pt x="93554" y="465180"/>
                      <a:pt x="88917" y="474453"/>
                    </a:cubicBezTo>
                    <a:cubicBezTo>
                      <a:pt x="84851" y="482586"/>
                      <a:pt x="85334" y="492766"/>
                      <a:pt x="80290" y="500332"/>
                    </a:cubicBezTo>
                    <a:cubicBezTo>
                      <a:pt x="73523" y="510483"/>
                      <a:pt x="62221" y="516839"/>
                      <a:pt x="54411" y="526211"/>
                    </a:cubicBezTo>
                    <a:cubicBezTo>
                      <a:pt x="0" y="591503"/>
                      <a:pt x="70099" y="519149"/>
                      <a:pt x="19905" y="569343"/>
                    </a:cubicBez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17" name="Forme libre 116"/>
              <p:cNvSpPr/>
              <p:nvPr/>
            </p:nvSpPr>
            <p:spPr>
              <a:xfrm>
                <a:off x="2234242" y="3554083"/>
                <a:ext cx="198407" cy="142570"/>
              </a:xfrm>
              <a:custGeom>
                <a:avLst/>
                <a:gdLst>
                  <a:gd name="connsiteX0" fmla="*/ 0 w 198407"/>
                  <a:gd name="connsiteY0" fmla="*/ 0 h 142570"/>
                  <a:gd name="connsiteX1" fmla="*/ 60384 w 198407"/>
                  <a:gd name="connsiteY1" fmla="*/ 17253 h 142570"/>
                  <a:gd name="connsiteX2" fmla="*/ 86264 w 198407"/>
                  <a:gd name="connsiteY2" fmla="*/ 43132 h 142570"/>
                  <a:gd name="connsiteX3" fmla="*/ 103516 w 198407"/>
                  <a:gd name="connsiteY3" fmla="*/ 77638 h 142570"/>
                  <a:gd name="connsiteX4" fmla="*/ 129396 w 198407"/>
                  <a:gd name="connsiteY4" fmla="*/ 129396 h 142570"/>
                  <a:gd name="connsiteX5" fmla="*/ 198407 w 198407"/>
                  <a:gd name="connsiteY5" fmla="*/ 138023 h 14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407" h="142570">
                    <a:moveTo>
                      <a:pt x="0" y="0"/>
                    </a:moveTo>
                    <a:cubicBezTo>
                      <a:pt x="4606" y="1151"/>
                      <a:pt x="52956" y="12301"/>
                      <a:pt x="60384" y="17253"/>
                    </a:cubicBezTo>
                    <a:cubicBezTo>
                      <a:pt x="70535" y="24020"/>
                      <a:pt x="77637" y="34506"/>
                      <a:pt x="86264" y="43132"/>
                    </a:cubicBezTo>
                    <a:cubicBezTo>
                      <a:pt x="92015" y="54634"/>
                      <a:pt x="98450" y="65818"/>
                      <a:pt x="103516" y="77638"/>
                    </a:cubicBezTo>
                    <a:cubicBezTo>
                      <a:pt x="111669" y="96662"/>
                      <a:pt x="111378" y="114981"/>
                      <a:pt x="129396" y="129396"/>
                    </a:cubicBezTo>
                    <a:cubicBezTo>
                      <a:pt x="145863" y="142570"/>
                      <a:pt x="182629" y="138023"/>
                      <a:pt x="198407" y="138023"/>
                    </a:cubicBez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18" name="Forme libre 117"/>
              <p:cNvSpPr/>
              <p:nvPr/>
            </p:nvSpPr>
            <p:spPr>
              <a:xfrm>
                <a:off x="2570672" y="2596551"/>
                <a:ext cx="103517" cy="301924"/>
              </a:xfrm>
              <a:custGeom>
                <a:avLst/>
                <a:gdLst>
                  <a:gd name="connsiteX0" fmla="*/ 0 w 103517"/>
                  <a:gd name="connsiteY0" fmla="*/ 0 h 301924"/>
                  <a:gd name="connsiteX1" fmla="*/ 8626 w 103517"/>
                  <a:gd name="connsiteY1" fmla="*/ 112143 h 301924"/>
                  <a:gd name="connsiteX2" fmla="*/ 34505 w 103517"/>
                  <a:gd name="connsiteY2" fmla="*/ 207034 h 301924"/>
                  <a:gd name="connsiteX3" fmla="*/ 69011 w 103517"/>
                  <a:gd name="connsiteY3" fmla="*/ 258792 h 301924"/>
                  <a:gd name="connsiteX4" fmla="*/ 103517 w 103517"/>
                  <a:gd name="connsiteY4" fmla="*/ 301924 h 30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517" h="301924">
                    <a:moveTo>
                      <a:pt x="0" y="0"/>
                    </a:moveTo>
                    <a:cubicBezTo>
                      <a:pt x="2875" y="37381"/>
                      <a:pt x="4486" y="74881"/>
                      <a:pt x="8626" y="112143"/>
                    </a:cubicBezTo>
                    <a:cubicBezTo>
                      <a:pt x="10786" y="131584"/>
                      <a:pt x="25062" y="192870"/>
                      <a:pt x="34505" y="207034"/>
                    </a:cubicBezTo>
                    <a:lnTo>
                      <a:pt x="69011" y="258792"/>
                    </a:lnTo>
                    <a:cubicBezTo>
                      <a:pt x="90777" y="291441"/>
                      <a:pt x="78931" y="277340"/>
                      <a:pt x="103517" y="301924"/>
                    </a:cubicBez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19" name="Forme libre 118"/>
              <p:cNvSpPr/>
              <p:nvPr/>
            </p:nvSpPr>
            <p:spPr>
              <a:xfrm>
                <a:off x="2493034" y="2424023"/>
                <a:ext cx="267419" cy="78546"/>
              </a:xfrm>
              <a:custGeom>
                <a:avLst/>
                <a:gdLst>
                  <a:gd name="connsiteX0" fmla="*/ 0 w 267419"/>
                  <a:gd name="connsiteY0" fmla="*/ 0 h 78546"/>
                  <a:gd name="connsiteX1" fmla="*/ 103517 w 267419"/>
                  <a:gd name="connsiteY1" fmla="*/ 8626 h 78546"/>
                  <a:gd name="connsiteX2" fmla="*/ 129396 w 267419"/>
                  <a:gd name="connsiteY2" fmla="*/ 25879 h 78546"/>
                  <a:gd name="connsiteX3" fmla="*/ 181155 w 267419"/>
                  <a:gd name="connsiteY3" fmla="*/ 43132 h 78546"/>
                  <a:gd name="connsiteX4" fmla="*/ 207034 w 267419"/>
                  <a:gd name="connsiteY4" fmla="*/ 60385 h 78546"/>
                  <a:gd name="connsiteX5" fmla="*/ 267419 w 267419"/>
                  <a:gd name="connsiteY5" fmla="*/ 77637 h 78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7419" h="78546">
                    <a:moveTo>
                      <a:pt x="0" y="0"/>
                    </a:moveTo>
                    <a:cubicBezTo>
                      <a:pt x="34506" y="2875"/>
                      <a:pt x="69564" y="1835"/>
                      <a:pt x="103517" y="8626"/>
                    </a:cubicBezTo>
                    <a:cubicBezTo>
                      <a:pt x="113683" y="10659"/>
                      <a:pt x="119922" y="21668"/>
                      <a:pt x="129396" y="25879"/>
                    </a:cubicBezTo>
                    <a:cubicBezTo>
                      <a:pt x="146015" y="33265"/>
                      <a:pt x="166023" y="33044"/>
                      <a:pt x="181155" y="43132"/>
                    </a:cubicBezTo>
                    <a:cubicBezTo>
                      <a:pt x="189781" y="48883"/>
                      <a:pt x="197560" y="56174"/>
                      <a:pt x="207034" y="60385"/>
                    </a:cubicBezTo>
                    <a:cubicBezTo>
                      <a:pt x="247897" y="78546"/>
                      <a:pt x="242760" y="77637"/>
                      <a:pt x="267419" y="77637"/>
                    </a:cubicBez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20" name="Forme libre 119"/>
              <p:cNvSpPr/>
              <p:nvPr/>
            </p:nvSpPr>
            <p:spPr>
              <a:xfrm>
                <a:off x="2320506" y="2104845"/>
                <a:ext cx="621102" cy="77638"/>
              </a:xfrm>
              <a:custGeom>
                <a:avLst/>
                <a:gdLst>
                  <a:gd name="connsiteX0" fmla="*/ 0 w 621102"/>
                  <a:gd name="connsiteY0" fmla="*/ 43132 h 77638"/>
                  <a:gd name="connsiteX1" fmla="*/ 138022 w 621102"/>
                  <a:gd name="connsiteY1" fmla="*/ 51759 h 77638"/>
                  <a:gd name="connsiteX2" fmla="*/ 224286 w 621102"/>
                  <a:gd name="connsiteY2" fmla="*/ 69012 h 77638"/>
                  <a:gd name="connsiteX3" fmla="*/ 276045 w 621102"/>
                  <a:gd name="connsiteY3" fmla="*/ 77638 h 77638"/>
                  <a:gd name="connsiteX4" fmla="*/ 534837 w 621102"/>
                  <a:gd name="connsiteY4" fmla="*/ 60385 h 77638"/>
                  <a:gd name="connsiteX5" fmla="*/ 569343 w 621102"/>
                  <a:gd name="connsiteY5" fmla="*/ 51759 h 77638"/>
                  <a:gd name="connsiteX6" fmla="*/ 595222 w 621102"/>
                  <a:gd name="connsiteY6" fmla="*/ 34506 h 77638"/>
                  <a:gd name="connsiteX7" fmla="*/ 612475 w 621102"/>
                  <a:gd name="connsiteY7" fmla="*/ 8627 h 77638"/>
                  <a:gd name="connsiteX8" fmla="*/ 621102 w 621102"/>
                  <a:gd name="connsiteY8" fmla="*/ 0 h 77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1102" h="77638">
                    <a:moveTo>
                      <a:pt x="0" y="43132"/>
                    </a:moveTo>
                    <a:cubicBezTo>
                      <a:pt x="46007" y="46008"/>
                      <a:pt x="92098" y="47766"/>
                      <a:pt x="138022" y="51759"/>
                    </a:cubicBezTo>
                    <a:cubicBezTo>
                      <a:pt x="261719" y="62515"/>
                      <a:pt x="154829" y="53577"/>
                      <a:pt x="224286" y="69012"/>
                    </a:cubicBezTo>
                    <a:cubicBezTo>
                      <a:pt x="241360" y="72806"/>
                      <a:pt x="258792" y="74763"/>
                      <a:pt x="276045" y="77638"/>
                    </a:cubicBezTo>
                    <a:cubicBezTo>
                      <a:pt x="365208" y="73585"/>
                      <a:pt x="448303" y="74808"/>
                      <a:pt x="534837" y="60385"/>
                    </a:cubicBezTo>
                    <a:cubicBezTo>
                      <a:pt x="546532" y="58436"/>
                      <a:pt x="557841" y="54634"/>
                      <a:pt x="569343" y="51759"/>
                    </a:cubicBezTo>
                    <a:cubicBezTo>
                      <a:pt x="577969" y="46008"/>
                      <a:pt x="587891" y="41837"/>
                      <a:pt x="595222" y="34506"/>
                    </a:cubicBezTo>
                    <a:cubicBezTo>
                      <a:pt x="602553" y="27175"/>
                      <a:pt x="606254" y="16921"/>
                      <a:pt x="612475" y="8627"/>
                    </a:cubicBezTo>
                    <a:cubicBezTo>
                      <a:pt x="614915" y="5374"/>
                      <a:pt x="618226" y="2876"/>
                      <a:pt x="621102" y="0"/>
                    </a:cubicBez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21" name="Forme libre 120"/>
              <p:cNvSpPr/>
              <p:nvPr/>
            </p:nvSpPr>
            <p:spPr>
              <a:xfrm>
                <a:off x="2682815" y="2751826"/>
                <a:ext cx="569861" cy="142753"/>
              </a:xfrm>
              <a:custGeom>
                <a:avLst/>
                <a:gdLst>
                  <a:gd name="connsiteX0" fmla="*/ 0 w 569861"/>
                  <a:gd name="connsiteY0" fmla="*/ 0 h 142753"/>
                  <a:gd name="connsiteX1" fmla="*/ 86264 w 569861"/>
                  <a:gd name="connsiteY1" fmla="*/ 8627 h 142753"/>
                  <a:gd name="connsiteX2" fmla="*/ 112143 w 569861"/>
                  <a:gd name="connsiteY2" fmla="*/ 25880 h 142753"/>
                  <a:gd name="connsiteX3" fmla="*/ 138023 w 569861"/>
                  <a:gd name="connsiteY3" fmla="*/ 34506 h 142753"/>
                  <a:gd name="connsiteX4" fmla="*/ 241540 w 569861"/>
                  <a:gd name="connsiteY4" fmla="*/ 103517 h 142753"/>
                  <a:gd name="connsiteX5" fmla="*/ 293298 w 569861"/>
                  <a:gd name="connsiteY5" fmla="*/ 120770 h 142753"/>
                  <a:gd name="connsiteX6" fmla="*/ 319177 w 569861"/>
                  <a:gd name="connsiteY6" fmla="*/ 129397 h 142753"/>
                  <a:gd name="connsiteX7" fmla="*/ 508959 w 569861"/>
                  <a:gd name="connsiteY7" fmla="*/ 94891 h 142753"/>
                  <a:gd name="connsiteX8" fmla="*/ 569343 w 569861"/>
                  <a:gd name="connsiteY8" fmla="*/ 60385 h 142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861" h="142753">
                    <a:moveTo>
                      <a:pt x="0" y="0"/>
                    </a:moveTo>
                    <a:cubicBezTo>
                      <a:pt x="28755" y="2876"/>
                      <a:pt x="58106" y="2129"/>
                      <a:pt x="86264" y="8627"/>
                    </a:cubicBezTo>
                    <a:cubicBezTo>
                      <a:pt x="96366" y="10958"/>
                      <a:pt x="102870" y="21244"/>
                      <a:pt x="112143" y="25880"/>
                    </a:cubicBezTo>
                    <a:cubicBezTo>
                      <a:pt x="120276" y="29947"/>
                      <a:pt x="129396" y="31631"/>
                      <a:pt x="138023" y="34506"/>
                    </a:cubicBezTo>
                    <a:lnTo>
                      <a:pt x="241540" y="103517"/>
                    </a:lnTo>
                    <a:cubicBezTo>
                      <a:pt x="256672" y="113604"/>
                      <a:pt x="276045" y="115019"/>
                      <a:pt x="293298" y="120770"/>
                    </a:cubicBezTo>
                    <a:lnTo>
                      <a:pt x="319177" y="129397"/>
                    </a:lnTo>
                    <a:cubicBezTo>
                      <a:pt x="528735" y="116299"/>
                      <a:pt x="394091" y="142753"/>
                      <a:pt x="508959" y="94891"/>
                    </a:cubicBezTo>
                    <a:cubicBezTo>
                      <a:pt x="569861" y="69515"/>
                      <a:pt x="551508" y="96057"/>
                      <a:pt x="569343" y="60385"/>
                    </a:cubicBez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22" name="Forme libre 121"/>
              <p:cNvSpPr/>
              <p:nvPr/>
            </p:nvSpPr>
            <p:spPr>
              <a:xfrm>
                <a:off x="2812211" y="2182483"/>
                <a:ext cx="86264" cy="252894"/>
              </a:xfrm>
              <a:custGeom>
                <a:avLst/>
                <a:gdLst>
                  <a:gd name="connsiteX0" fmla="*/ 0 w 86264"/>
                  <a:gd name="connsiteY0" fmla="*/ 0 h 252894"/>
                  <a:gd name="connsiteX1" fmla="*/ 34506 w 86264"/>
                  <a:gd name="connsiteY1" fmla="*/ 77638 h 252894"/>
                  <a:gd name="connsiteX2" fmla="*/ 51759 w 86264"/>
                  <a:gd name="connsiteY2" fmla="*/ 138023 h 252894"/>
                  <a:gd name="connsiteX3" fmla="*/ 60385 w 86264"/>
                  <a:gd name="connsiteY3" fmla="*/ 198408 h 252894"/>
                  <a:gd name="connsiteX4" fmla="*/ 86264 w 86264"/>
                  <a:gd name="connsiteY4" fmla="*/ 250166 h 25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264" h="252894">
                    <a:moveTo>
                      <a:pt x="0" y="0"/>
                    </a:moveTo>
                    <a:cubicBezTo>
                      <a:pt x="20532" y="61595"/>
                      <a:pt x="7165" y="36627"/>
                      <a:pt x="34506" y="77638"/>
                    </a:cubicBezTo>
                    <a:cubicBezTo>
                      <a:pt x="41895" y="99807"/>
                      <a:pt x="47427" y="114199"/>
                      <a:pt x="51759" y="138023"/>
                    </a:cubicBezTo>
                    <a:cubicBezTo>
                      <a:pt x="55396" y="158028"/>
                      <a:pt x="55813" y="178596"/>
                      <a:pt x="60385" y="198408"/>
                    </a:cubicBezTo>
                    <a:cubicBezTo>
                      <a:pt x="72959" y="252894"/>
                      <a:pt x="60336" y="250166"/>
                      <a:pt x="86264" y="250166"/>
                    </a:cubicBez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23" name="Forme libre 122"/>
              <p:cNvSpPr/>
              <p:nvPr/>
            </p:nvSpPr>
            <p:spPr>
              <a:xfrm>
                <a:off x="2946522" y="2881223"/>
                <a:ext cx="65724" cy="336431"/>
              </a:xfrm>
              <a:custGeom>
                <a:avLst/>
                <a:gdLst>
                  <a:gd name="connsiteX0" fmla="*/ 3712 w 65724"/>
                  <a:gd name="connsiteY0" fmla="*/ 0 h 336431"/>
                  <a:gd name="connsiteX1" fmla="*/ 20965 w 65724"/>
                  <a:gd name="connsiteY1" fmla="*/ 198408 h 336431"/>
                  <a:gd name="connsiteX2" fmla="*/ 38218 w 65724"/>
                  <a:gd name="connsiteY2" fmla="*/ 250167 h 336431"/>
                  <a:gd name="connsiteX3" fmla="*/ 64097 w 65724"/>
                  <a:gd name="connsiteY3" fmla="*/ 301925 h 336431"/>
                  <a:gd name="connsiteX4" fmla="*/ 64097 w 65724"/>
                  <a:gd name="connsiteY4" fmla="*/ 336431 h 336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724" h="336431">
                    <a:moveTo>
                      <a:pt x="3712" y="0"/>
                    </a:moveTo>
                    <a:cubicBezTo>
                      <a:pt x="8663" y="94069"/>
                      <a:pt x="0" y="128525"/>
                      <a:pt x="20965" y="198408"/>
                    </a:cubicBezTo>
                    <a:cubicBezTo>
                      <a:pt x="26191" y="215827"/>
                      <a:pt x="32467" y="232914"/>
                      <a:pt x="38218" y="250167"/>
                    </a:cubicBezTo>
                    <a:cubicBezTo>
                      <a:pt x="55300" y="301414"/>
                      <a:pt x="56764" y="250597"/>
                      <a:pt x="64097" y="301925"/>
                    </a:cubicBezTo>
                    <a:cubicBezTo>
                      <a:pt x="65724" y="313311"/>
                      <a:pt x="64097" y="324929"/>
                      <a:pt x="64097" y="336431"/>
                    </a:cubicBez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24" name="Forme libre 123"/>
              <p:cNvSpPr/>
              <p:nvPr/>
            </p:nvSpPr>
            <p:spPr>
              <a:xfrm>
                <a:off x="3338423" y="2406770"/>
                <a:ext cx="43132" cy="319177"/>
              </a:xfrm>
              <a:custGeom>
                <a:avLst/>
                <a:gdLst>
                  <a:gd name="connsiteX0" fmla="*/ 17252 w 43132"/>
                  <a:gd name="connsiteY0" fmla="*/ 0 h 319177"/>
                  <a:gd name="connsiteX1" fmla="*/ 8626 w 43132"/>
                  <a:gd name="connsiteY1" fmla="*/ 51758 h 319177"/>
                  <a:gd name="connsiteX2" fmla="*/ 0 w 43132"/>
                  <a:gd name="connsiteY2" fmla="*/ 86264 h 319177"/>
                  <a:gd name="connsiteX3" fmla="*/ 8626 w 43132"/>
                  <a:gd name="connsiteY3" fmla="*/ 241539 h 319177"/>
                  <a:gd name="connsiteX4" fmla="*/ 25879 w 43132"/>
                  <a:gd name="connsiteY4" fmla="*/ 293298 h 319177"/>
                  <a:gd name="connsiteX5" fmla="*/ 43132 w 43132"/>
                  <a:gd name="connsiteY5" fmla="*/ 319177 h 319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132" h="319177">
                    <a:moveTo>
                      <a:pt x="17252" y="0"/>
                    </a:moveTo>
                    <a:cubicBezTo>
                      <a:pt x="14377" y="17253"/>
                      <a:pt x="12056" y="34607"/>
                      <a:pt x="8626" y="51758"/>
                    </a:cubicBezTo>
                    <a:cubicBezTo>
                      <a:pt x="6301" y="63384"/>
                      <a:pt x="0" y="74408"/>
                      <a:pt x="0" y="86264"/>
                    </a:cubicBezTo>
                    <a:cubicBezTo>
                      <a:pt x="0" y="138102"/>
                      <a:pt x="2196" y="190101"/>
                      <a:pt x="8626" y="241539"/>
                    </a:cubicBezTo>
                    <a:cubicBezTo>
                      <a:pt x="10882" y="259585"/>
                      <a:pt x="15791" y="278166"/>
                      <a:pt x="25879" y="293298"/>
                    </a:cubicBezTo>
                    <a:lnTo>
                      <a:pt x="43132" y="319177"/>
                    </a:ln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25" name="Forme libre 124"/>
              <p:cNvSpPr/>
              <p:nvPr/>
            </p:nvSpPr>
            <p:spPr>
              <a:xfrm>
                <a:off x="3476445" y="2156604"/>
                <a:ext cx="129397" cy="181154"/>
              </a:xfrm>
              <a:custGeom>
                <a:avLst/>
                <a:gdLst>
                  <a:gd name="connsiteX0" fmla="*/ 0 w 129397"/>
                  <a:gd name="connsiteY0" fmla="*/ 0 h 181154"/>
                  <a:gd name="connsiteX1" fmla="*/ 8627 w 129397"/>
                  <a:gd name="connsiteY1" fmla="*/ 60385 h 181154"/>
                  <a:gd name="connsiteX2" fmla="*/ 17253 w 129397"/>
                  <a:gd name="connsiteY2" fmla="*/ 94890 h 181154"/>
                  <a:gd name="connsiteX3" fmla="*/ 43132 w 129397"/>
                  <a:gd name="connsiteY3" fmla="*/ 103517 h 181154"/>
                  <a:gd name="connsiteX4" fmla="*/ 60385 w 129397"/>
                  <a:gd name="connsiteY4" fmla="*/ 129396 h 181154"/>
                  <a:gd name="connsiteX5" fmla="*/ 112144 w 129397"/>
                  <a:gd name="connsiteY5" fmla="*/ 172528 h 181154"/>
                  <a:gd name="connsiteX6" fmla="*/ 129397 w 129397"/>
                  <a:gd name="connsiteY6" fmla="*/ 181154 h 181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397" h="181154">
                    <a:moveTo>
                      <a:pt x="0" y="0"/>
                    </a:moveTo>
                    <a:cubicBezTo>
                      <a:pt x="2876" y="20128"/>
                      <a:pt x="4990" y="40380"/>
                      <a:pt x="8627" y="60385"/>
                    </a:cubicBezTo>
                    <a:cubicBezTo>
                      <a:pt x="10748" y="72049"/>
                      <a:pt x="9847" y="85632"/>
                      <a:pt x="17253" y="94890"/>
                    </a:cubicBezTo>
                    <a:cubicBezTo>
                      <a:pt x="22933" y="101991"/>
                      <a:pt x="34506" y="100641"/>
                      <a:pt x="43132" y="103517"/>
                    </a:cubicBezTo>
                    <a:cubicBezTo>
                      <a:pt x="48883" y="112143"/>
                      <a:pt x="53748" y="121431"/>
                      <a:pt x="60385" y="129396"/>
                    </a:cubicBezTo>
                    <a:cubicBezTo>
                      <a:pt x="77815" y="150312"/>
                      <a:pt x="89525" y="158957"/>
                      <a:pt x="112144" y="172528"/>
                    </a:cubicBezTo>
                    <a:cubicBezTo>
                      <a:pt x="117658" y="175836"/>
                      <a:pt x="123646" y="178279"/>
                      <a:pt x="129397" y="181154"/>
                    </a:cubicBez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26" name="Forme libre 125"/>
              <p:cNvSpPr/>
              <p:nvPr/>
            </p:nvSpPr>
            <p:spPr>
              <a:xfrm>
                <a:off x="3347049" y="2570672"/>
                <a:ext cx="293298" cy="155275"/>
              </a:xfrm>
              <a:custGeom>
                <a:avLst/>
                <a:gdLst>
                  <a:gd name="connsiteX0" fmla="*/ 0 w 293298"/>
                  <a:gd name="connsiteY0" fmla="*/ 0 h 155275"/>
                  <a:gd name="connsiteX1" fmla="*/ 86264 w 293298"/>
                  <a:gd name="connsiteY1" fmla="*/ 8626 h 155275"/>
                  <a:gd name="connsiteX2" fmla="*/ 112143 w 293298"/>
                  <a:gd name="connsiteY2" fmla="*/ 17253 h 155275"/>
                  <a:gd name="connsiteX3" fmla="*/ 146649 w 293298"/>
                  <a:gd name="connsiteY3" fmla="*/ 69011 h 155275"/>
                  <a:gd name="connsiteX4" fmla="*/ 172528 w 293298"/>
                  <a:gd name="connsiteY4" fmla="*/ 94890 h 155275"/>
                  <a:gd name="connsiteX5" fmla="*/ 207034 w 293298"/>
                  <a:gd name="connsiteY5" fmla="*/ 146649 h 155275"/>
                  <a:gd name="connsiteX6" fmla="*/ 232913 w 293298"/>
                  <a:gd name="connsiteY6" fmla="*/ 155275 h 155275"/>
                  <a:gd name="connsiteX7" fmla="*/ 258793 w 293298"/>
                  <a:gd name="connsiteY7" fmla="*/ 146649 h 155275"/>
                  <a:gd name="connsiteX8" fmla="*/ 293298 w 293298"/>
                  <a:gd name="connsiteY8" fmla="*/ 103517 h 15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3298" h="155275">
                    <a:moveTo>
                      <a:pt x="0" y="0"/>
                    </a:moveTo>
                    <a:cubicBezTo>
                      <a:pt x="28755" y="2875"/>
                      <a:pt x="57702" y="4232"/>
                      <a:pt x="86264" y="8626"/>
                    </a:cubicBezTo>
                    <a:cubicBezTo>
                      <a:pt x="95251" y="10009"/>
                      <a:pt x="105713" y="10823"/>
                      <a:pt x="112143" y="17253"/>
                    </a:cubicBezTo>
                    <a:cubicBezTo>
                      <a:pt x="126805" y="31915"/>
                      <a:pt x="135147" y="51758"/>
                      <a:pt x="146649" y="69011"/>
                    </a:cubicBezTo>
                    <a:cubicBezTo>
                      <a:pt x="153416" y="79162"/>
                      <a:pt x="163902" y="86264"/>
                      <a:pt x="172528" y="94890"/>
                    </a:cubicBezTo>
                    <a:cubicBezTo>
                      <a:pt x="181572" y="122022"/>
                      <a:pt x="179341" y="128187"/>
                      <a:pt x="207034" y="146649"/>
                    </a:cubicBezTo>
                    <a:cubicBezTo>
                      <a:pt x="214600" y="151693"/>
                      <a:pt x="224287" y="152400"/>
                      <a:pt x="232913" y="155275"/>
                    </a:cubicBezTo>
                    <a:cubicBezTo>
                      <a:pt x="241540" y="152400"/>
                      <a:pt x="251889" y="152567"/>
                      <a:pt x="258793" y="146649"/>
                    </a:cubicBezTo>
                    <a:cubicBezTo>
                      <a:pt x="272772" y="134667"/>
                      <a:pt x="293298" y="103517"/>
                      <a:pt x="293298" y="103517"/>
                    </a:cubicBez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27" name="Forme libre 126"/>
              <p:cNvSpPr/>
              <p:nvPr/>
            </p:nvSpPr>
            <p:spPr>
              <a:xfrm>
                <a:off x="2889849" y="2156604"/>
                <a:ext cx="250166" cy="250166"/>
              </a:xfrm>
              <a:custGeom>
                <a:avLst/>
                <a:gdLst>
                  <a:gd name="connsiteX0" fmla="*/ 0 w 250166"/>
                  <a:gd name="connsiteY0" fmla="*/ 0 h 250166"/>
                  <a:gd name="connsiteX1" fmla="*/ 25879 w 250166"/>
                  <a:gd name="connsiteY1" fmla="*/ 8626 h 250166"/>
                  <a:gd name="connsiteX2" fmla="*/ 77638 w 250166"/>
                  <a:gd name="connsiteY2" fmla="*/ 51758 h 250166"/>
                  <a:gd name="connsiteX3" fmla="*/ 112143 w 250166"/>
                  <a:gd name="connsiteY3" fmla="*/ 103517 h 250166"/>
                  <a:gd name="connsiteX4" fmla="*/ 129396 w 250166"/>
                  <a:gd name="connsiteY4" fmla="*/ 129396 h 250166"/>
                  <a:gd name="connsiteX5" fmla="*/ 146649 w 250166"/>
                  <a:gd name="connsiteY5" fmla="*/ 155275 h 250166"/>
                  <a:gd name="connsiteX6" fmla="*/ 155276 w 250166"/>
                  <a:gd name="connsiteY6" fmla="*/ 181154 h 250166"/>
                  <a:gd name="connsiteX7" fmla="*/ 224287 w 250166"/>
                  <a:gd name="connsiteY7" fmla="*/ 232913 h 250166"/>
                  <a:gd name="connsiteX8" fmla="*/ 250166 w 250166"/>
                  <a:gd name="connsiteY8" fmla="*/ 250166 h 250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166" h="250166">
                    <a:moveTo>
                      <a:pt x="0" y="0"/>
                    </a:moveTo>
                    <a:cubicBezTo>
                      <a:pt x="8626" y="2875"/>
                      <a:pt x="17746" y="4560"/>
                      <a:pt x="25879" y="8626"/>
                    </a:cubicBezTo>
                    <a:cubicBezTo>
                      <a:pt x="44003" y="17688"/>
                      <a:pt x="65497" y="36148"/>
                      <a:pt x="77638" y="51758"/>
                    </a:cubicBezTo>
                    <a:cubicBezTo>
                      <a:pt x="90368" y="68126"/>
                      <a:pt x="100641" y="86264"/>
                      <a:pt x="112143" y="103517"/>
                    </a:cubicBezTo>
                    <a:lnTo>
                      <a:pt x="129396" y="129396"/>
                    </a:lnTo>
                    <a:cubicBezTo>
                      <a:pt x="135147" y="138022"/>
                      <a:pt x="143370" y="145439"/>
                      <a:pt x="146649" y="155275"/>
                    </a:cubicBezTo>
                    <a:cubicBezTo>
                      <a:pt x="149525" y="163901"/>
                      <a:pt x="149991" y="173755"/>
                      <a:pt x="155276" y="181154"/>
                    </a:cubicBezTo>
                    <a:cubicBezTo>
                      <a:pt x="183177" y="220216"/>
                      <a:pt x="187642" y="211973"/>
                      <a:pt x="224287" y="232913"/>
                    </a:cubicBezTo>
                    <a:cubicBezTo>
                      <a:pt x="233289" y="238057"/>
                      <a:pt x="250166" y="250166"/>
                      <a:pt x="250166" y="250166"/>
                    </a:cubicBez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28" name="Forme libre 127"/>
              <p:cNvSpPr/>
              <p:nvPr/>
            </p:nvSpPr>
            <p:spPr>
              <a:xfrm>
                <a:off x="2329132" y="3347049"/>
                <a:ext cx="474453" cy="328750"/>
              </a:xfrm>
              <a:custGeom>
                <a:avLst/>
                <a:gdLst>
                  <a:gd name="connsiteX0" fmla="*/ 0 w 474453"/>
                  <a:gd name="connsiteY0" fmla="*/ 0 h 328750"/>
                  <a:gd name="connsiteX1" fmla="*/ 51759 w 474453"/>
                  <a:gd name="connsiteY1" fmla="*/ 17253 h 328750"/>
                  <a:gd name="connsiteX2" fmla="*/ 86264 w 474453"/>
                  <a:gd name="connsiteY2" fmla="*/ 34506 h 328750"/>
                  <a:gd name="connsiteX3" fmla="*/ 120770 w 474453"/>
                  <a:gd name="connsiteY3" fmla="*/ 43132 h 328750"/>
                  <a:gd name="connsiteX4" fmla="*/ 146649 w 474453"/>
                  <a:gd name="connsiteY4" fmla="*/ 51759 h 328750"/>
                  <a:gd name="connsiteX5" fmla="*/ 207034 w 474453"/>
                  <a:gd name="connsiteY5" fmla="*/ 103517 h 328750"/>
                  <a:gd name="connsiteX6" fmla="*/ 267419 w 474453"/>
                  <a:gd name="connsiteY6" fmla="*/ 189781 h 328750"/>
                  <a:gd name="connsiteX7" fmla="*/ 284672 w 474453"/>
                  <a:gd name="connsiteY7" fmla="*/ 215660 h 328750"/>
                  <a:gd name="connsiteX8" fmla="*/ 310551 w 474453"/>
                  <a:gd name="connsiteY8" fmla="*/ 250166 h 328750"/>
                  <a:gd name="connsiteX9" fmla="*/ 336430 w 474453"/>
                  <a:gd name="connsiteY9" fmla="*/ 267419 h 328750"/>
                  <a:gd name="connsiteX10" fmla="*/ 370936 w 474453"/>
                  <a:gd name="connsiteY10" fmla="*/ 301925 h 328750"/>
                  <a:gd name="connsiteX11" fmla="*/ 457200 w 474453"/>
                  <a:gd name="connsiteY11" fmla="*/ 327804 h 328750"/>
                  <a:gd name="connsiteX12" fmla="*/ 474453 w 474453"/>
                  <a:gd name="connsiteY12" fmla="*/ 327804 h 32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4453" h="328750">
                    <a:moveTo>
                      <a:pt x="0" y="0"/>
                    </a:moveTo>
                    <a:cubicBezTo>
                      <a:pt x="17253" y="5751"/>
                      <a:pt x="35493" y="9120"/>
                      <a:pt x="51759" y="17253"/>
                    </a:cubicBezTo>
                    <a:cubicBezTo>
                      <a:pt x="63261" y="23004"/>
                      <a:pt x="74223" y="29991"/>
                      <a:pt x="86264" y="34506"/>
                    </a:cubicBezTo>
                    <a:cubicBezTo>
                      <a:pt x="97365" y="38669"/>
                      <a:pt x="109370" y="39875"/>
                      <a:pt x="120770" y="43132"/>
                    </a:cubicBezTo>
                    <a:cubicBezTo>
                      <a:pt x="129513" y="45630"/>
                      <a:pt x="138023" y="48883"/>
                      <a:pt x="146649" y="51759"/>
                    </a:cubicBezTo>
                    <a:cubicBezTo>
                      <a:pt x="173922" y="72214"/>
                      <a:pt x="185407" y="78285"/>
                      <a:pt x="207034" y="103517"/>
                    </a:cubicBezTo>
                    <a:cubicBezTo>
                      <a:pt x="226190" y="125866"/>
                      <a:pt x="252576" y="167517"/>
                      <a:pt x="267419" y="189781"/>
                    </a:cubicBezTo>
                    <a:cubicBezTo>
                      <a:pt x="273170" y="198407"/>
                      <a:pt x="278452" y="207366"/>
                      <a:pt x="284672" y="215660"/>
                    </a:cubicBezTo>
                    <a:cubicBezTo>
                      <a:pt x="293298" y="227162"/>
                      <a:pt x="300385" y="240000"/>
                      <a:pt x="310551" y="250166"/>
                    </a:cubicBezTo>
                    <a:cubicBezTo>
                      <a:pt x="317882" y="257497"/>
                      <a:pt x="328558" y="260672"/>
                      <a:pt x="336430" y="267419"/>
                    </a:cubicBezTo>
                    <a:cubicBezTo>
                      <a:pt x="348780" y="278005"/>
                      <a:pt x="356988" y="293556"/>
                      <a:pt x="370936" y="301925"/>
                    </a:cubicBezTo>
                    <a:cubicBezTo>
                      <a:pt x="379782" y="307233"/>
                      <a:pt x="440360" y="324997"/>
                      <a:pt x="457200" y="327804"/>
                    </a:cubicBezTo>
                    <a:cubicBezTo>
                      <a:pt x="462873" y="328750"/>
                      <a:pt x="468702" y="327804"/>
                      <a:pt x="474453" y="327804"/>
                    </a:cubicBez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29" name="Forme libre 128"/>
              <p:cNvSpPr/>
              <p:nvPr/>
            </p:nvSpPr>
            <p:spPr>
              <a:xfrm>
                <a:off x="1562815" y="3157268"/>
                <a:ext cx="162468" cy="621102"/>
              </a:xfrm>
              <a:custGeom>
                <a:avLst/>
                <a:gdLst>
                  <a:gd name="connsiteX0" fmla="*/ 162468 w 162468"/>
                  <a:gd name="connsiteY0" fmla="*/ 0 h 621102"/>
                  <a:gd name="connsiteX1" fmla="*/ 136589 w 162468"/>
                  <a:gd name="connsiteY1" fmla="*/ 17253 h 621102"/>
                  <a:gd name="connsiteX2" fmla="*/ 102083 w 162468"/>
                  <a:gd name="connsiteY2" fmla="*/ 621102 h 62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468" h="621102">
                    <a:moveTo>
                      <a:pt x="162468" y="0"/>
                    </a:moveTo>
                    <a:cubicBezTo>
                      <a:pt x="153842" y="5751"/>
                      <a:pt x="143416" y="9451"/>
                      <a:pt x="136589" y="17253"/>
                    </a:cubicBezTo>
                    <a:cubicBezTo>
                      <a:pt x="0" y="173354"/>
                      <a:pt x="102083" y="481199"/>
                      <a:pt x="102083" y="621102"/>
                    </a:cubicBez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30" name="Forme libre 129"/>
              <p:cNvSpPr/>
              <p:nvPr/>
            </p:nvSpPr>
            <p:spPr>
              <a:xfrm>
                <a:off x="1639019" y="3485072"/>
                <a:ext cx="224287" cy="181154"/>
              </a:xfrm>
              <a:custGeom>
                <a:avLst/>
                <a:gdLst>
                  <a:gd name="connsiteX0" fmla="*/ 0 w 224287"/>
                  <a:gd name="connsiteY0" fmla="*/ 0 h 181154"/>
                  <a:gd name="connsiteX1" fmla="*/ 77638 w 224287"/>
                  <a:gd name="connsiteY1" fmla="*/ 69011 h 181154"/>
                  <a:gd name="connsiteX2" fmla="*/ 129396 w 224287"/>
                  <a:gd name="connsiteY2" fmla="*/ 146649 h 181154"/>
                  <a:gd name="connsiteX3" fmla="*/ 146649 w 224287"/>
                  <a:gd name="connsiteY3" fmla="*/ 172528 h 181154"/>
                  <a:gd name="connsiteX4" fmla="*/ 172528 w 224287"/>
                  <a:gd name="connsiteY4" fmla="*/ 181154 h 181154"/>
                  <a:gd name="connsiteX5" fmla="*/ 224287 w 224287"/>
                  <a:gd name="connsiteY5" fmla="*/ 172528 h 181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287" h="181154">
                    <a:moveTo>
                      <a:pt x="0" y="0"/>
                    </a:moveTo>
                    <a:cubicBezTo>
                      <a:pt x="31114" y="20743"/>
                      <a:pt x="54005" y="33561"/>
                      <a:pt x="77638" y="69011"/>
                    </a:cubicBezTo>
                    <a:lnTo>
                      <a:pt x="129396" y="146649"/>
                    </a:lnTo>
                    <a:cubicBezTo>
                      <a:pt x="135147" y="155275"/>
                      <a:pt x="136813" y="169250"/>
                      <a:pt x="146649" y="172528"/>
                    </a:cubicBezTo>
                    <a:lnTo>
                      <a:pt x="172528" y="181154"/>
                    </a:lnTo>
                    <a:lnTo>
                      <a:pt x="224287" y="172528"/>
                    </a:ln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31" name="Forme libre 130"/>
              <p:cNvSpPr/>
              <p:nvPr/>
            </p:nvSpPr>
            <p:spPr>
              <a:xfrm>
                <a:off x="1414732" y="3597215"/>
                <a:ext cx="232913" cy="224287"/>
              </a:xfrm>
              <a:custGeom>
                <a:avLst/>
                <a:gdLst>
                  <a:gd name="connsiteX0" fmla="*/ 232913 w 232913"/>
                  <a:gd name="connsiteY0" fmla="*/ 0 h 224287"/>
                  <a:gd name="connsiteX1" fmla="*/ 198408 w 232913"/>
                  <a:gd name="connsiteY1" fmla="*/ 8627 h 224287"/>
                  <a:gd name="connsiteX2" fmla="*/ 163902 w 232913"/>
                  <a:gd name="connsiteY2" fmla="*/ 60385 h 224287"/>
                  <a:gd name="connsiteX3" fmla="*/ 138023 w 232913"/>
                  <a:gd name="connsiteY3" fmla="*/ 77638 h 224287"/>
                  <a:gd name="connsiteX4" fmla="*/ 120770 w 232913"/>
                  <a:gd name="connsiteY4" fmla="*/ 103517 h 224287"/>
                  <a:gd name="connsiteX5" fmla="*/ 94891 w 232913"/>
                  <a:gd name="connsiteY5" fmla="*/ 155276 h 224287"/>
                  <a:gd name="connsiteX6" fmla="*/ 43132 w 232913"/>
                  <a:gd name="connsiteY6" fmla="*/ 207034 h 224287"/>
                  <a:gd name="connsiteX7" fmla="*/ 0 w 232913"/>
                  <a:gd name="connsiteY7" fmla="*/ 224287 h 224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2913" h="224287">
                    <a:moveTo>
                      <a:pt x="232913" y="0"/>
                    </a:moveTo>
                    <a:cubicBezTo>
                      <a:pt x="221411" y="2876"/>
                      <a:pt x="207330" y="820"/>
                      <a:pt x="198408" y="8627"/>
                    </a:cubicBezTo>
                    <a:cubicBezTo>
                      <a:pt x="182803" y="22281"/>
                      <a:pt x="181155" y="48883"/>
                      <a:pt x="163902" y="60385"/>
                    </a:cubicBezTo>
                    <a:lnTo>
                      <a:pt x="138023" y="77638"/>
                    </a:lnTo>
                    <a:cubicBezTo>
                      <a:pt x="132272" y="86264"/>
                      <a:pt x="125407" y="94244"/>
                      <a:pt x="120770" y="103517"/>
                    </a:cubicBezTo>
                    <a:cubicBezTo>
                      <a:pt x="103642" y="137772"/>
                      <a:pt x="123141" y="123495"/>
                      <a:pt x="94891" y="155276"/>
                    </a:cubicBezTo>
                    <a:cubicBezTo>
                      <a:pt x="78681" y="173512"/>
                      <a:pt x="60385" y="189781"/>
                      <a:pt x="43132" y="207034"/>
                    </a:cubicBezTo>
                    <a:cubicBezTo>
                      <a:pt x="32182" y="217983"/>
                      <a:pt x="0" y="224287"/>
                      <a:pt x="0" y="224287"/>
                    </a:cubicBez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32" name="Forme libre 131"/>
              <p:cNvSpPr/>
              <p:nvPr/>
            </p:nvSpPr>
            <p:spPr>
              <a:xfrm>
                <a:off x="2976113" y="3053751"/>
                <a:ext cx="267419" cy="107452"/>
              </a:xfrm>
              <a:custGeom>
                <a:avLst/>
                <a:gdLst>
                  <a:gd name="connsiteX0" fmla="*/ 0 w 267419"/>
                  <a:gd name="connsiteY0" fmla="*/ 0 h 107452"/>
                  <a:gd name="connsiteX1" fmla="*/ 60385 w 267419"/>
                  <a:gd name="connsiteY1" fmla="*/ 8626 h 107452"/>
                  <a:gd name="connsiteX2" fmla="*/ 77638 w 267419"/>
                  <a:gd name="connsiteY2" fmla="*/ 34506 h 107452"/>
                  <a:gd name="connsiteX3" fmla="*/ 129396 w 267419"/>
                  <a:gd name="connsiteY3" fmla="*/ 69011 h 107452"/>
                  <a:gd name="connsiteX4" fmla="*/ 189781 w 267419"/>
                  <a:gd name="connsiteY4" fmla="*/ 103517 h 107452"/>
                  <a:gd name="connsiteX5" fmla="*/ 267419 w 267419"/>
                  <a:gd name="connsiteY5" fmla="*/ 103517 h 10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7419" h="107452">
                    <a:moveTo>
                      <a:pt x="0" y="0"/>
                    </a:moveTo>
                    <a:cubicBezTo>
                      <a:pt x="20128" y="2875"/>
                      <a:pt x="41805" y="368"/>
                      <a:pt x="60385" y="8626"/>
                    </a:cubicBezTo>
                    <a:cubicBezTo>
                      <a:pt x="69859" y="12837"/>
                      <a:pt x="69835" y="27679"/>
                      <a:pt x="77638" y="34506"/>
                    </a:cubicBezTo>
                    <a:cubicBezTo>
                      <a:pt x="93243" y="48160"/>
                      <a:pt x="112143" y="57509"/>
                      <a:pt x="129396" y="69011"/>
                    </a:cubicBezTo>
                    <a:cubicBezTo>
                      <a:pt x="142149" y="77513"/>
                      <a:pt x="175555" y="101328"/>
                      <a:pt x="189781" y="103517"/>
                    </a:cubicBezTo>
                    <a:cubicBezTo>
                      <a:pt x="215359" y="107452"/>
                      <a:pt x="241540" y="103517"/>
                      <a:pt x="267419" y="103517"/>
                    </a:cubicBezTo>
                  </a:path>
                </a:pathLst>
              </a:custGeom>
              <a:ln w="19050">
                <a:solidFill>
                  <a:srgbClr val="00AAE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grpSp>
            <p:nvGrpSpPr>
              <p:cNvPr id="133" name="Groupe 93"/>
              <p:cNvGrpSpPr/>
              <p:nvPr/>
            </p:nvGrpSpPr>
            <p:grpSpPr>
              <a:xfrm rot="2563966">
                <a:off x="1071089" y="3768355"/>
                <a:ext cx="571162" cy="465827"/>
                <a:chOff x="6916566" y="2475781"/>
                <a:chExt cx="571162" cy="465827"/>
              </a:xfrm>
            </p:grpSpPr>
            <p:sp>
              <p:nvSpPr>
                <p:cNvPr id="274" name="Forme libre 80"/>
                <p:cNvSpPr/>
                <p:nvPr/>
              </p:nvSpPr>
              <p:spPr>
                <a:xfrm>
                  <a:off x="7013275" y="2536166"/>
                  <a:ext cx="133827" cy="362309"/>
                </a:xfrm>
                <a:custGeom>
                  <a:avLst/>
                  <a:gdLst>
                    <a:gd name="connsiteX0" fmla="*/ 112144 w 133827"/>
                    <a:gd name="connsiteY0" fmla="*/ 0 h 362309"/>
                    <a:gd name="connsiteX1" fmla="*/ 112144 w 133827"/>
                    <a:gd name="connsiteY1" fmla="*/ 86264 h 362309"/>
                    <a:gd name="connsiteX2" fmla="*/ 60385 w 133827"/>
                    <a:gd name="connsiteY2" fmla="*/ 120770 h 362309"/>
                    <a:gd name="connsiteX3" fmla="*/ 34506 w 133827"/>
                    <a:gd name="connsiteY3" fmla="*/ 138023 h 362309"/>
                    <a:gd name="connsiteX4" fmla="*/ 17253 w 133827"/>
                    <a:gd name="connsiteY4" fmla="*/ 163902 h 362309"/>
                    <a:gd name="connsiteX5" fmla="*/ 0 w 133827"/>
                    <a:gd name="connsiteY5" fmla="*/ 215660 h 362309"/>
                    <a:gd name="connsiteX6" fmla="*/ 8627 w 133827"/>
                    <a:gd name="connsiteY6" fmla="*/ 276045 h 362309"/>
                    <a:gd name="connsiteX7" fmla="*/ 34506 w 133827"/>
                    <a:gd name="connsiteY7" fmla="*/ 327804 h 362309"/>
                    <a:gd name="connsiteX8" fmla="*/ 69012 w 133827"/>
                    <a:gd name="connsiteY8" fmla="*/ 362309 h 362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827" h="362309">
                      <a:moveTo>
                        <a:pt x="112144" y="0"/>
                      </a:moveTo>
                      <a:cubicBezTo>
                        <a:pt x="121936" y="29376"/>
                        <a:pt x="133827" y="52191"/>
                        <a:pt x="112144" y="86264"/>
                      </a:cubicBezTo>
                      <a:cubicBezTo>
                        <a:pt x="101012" y="103758"/>
                        <a:pt x="77638" y="109268"/>
                        <a:pt x="60385" y="120770"/>
                      </a:cubicBezTo>
                      <a:lnTo>
                        <a:pt x="34506" y="138023"/>
                      </a:lnTo>
                      <a:cubicBezTo>
                        <a:pt x="28755" y="146649"/>
                        <a:pt x="21464" y="154428"/>
                        <a:pt x="17253" y="163902"/>
                      </a:cubicBezTo>
                      <a:cubicBezTo>
                        <a:pt x="9867" y="180520"/>
                        <a:pt x="0" y="215660"/>
                        <a:pt x="0" y="215660"/>
                      </a:cubicBezTo>
                      <a:cubicBezTo>
                        <a:pt x="2876" y="235788"/>
                        <a:pt x="4639" y="256107"/>
                        <a:pt x="8627" y="276045"/>
                      </a:cubicBezTo>
                      <a:cubicBezTo>
                        <a:pt x="12723" y="296524"/>
                        <a:pt x="21112" y="311731"/>
                        <a:pt x="34506" y="327804"/>
                      </a:cubicBezTo>
                      <a:cubicBezTo>
                        <a:pt x="34523" y="327824"/>
                        <a:pt x="61338" y="354636"/>
                        <a:pt x="69012" y="362309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75" name="Forme libre 81"/>
                <p:cNvSpPr/>
                <p:nvPr/>
              </p:nvSpPr>
              <p:spPr>
                <a:xfrm>
                  <a:off x="7056408" y="2665562"/>
                  <a:ext cx="149042" cy="157194"/>
                </a:xfrm>
                <a:custGeom>
                  <a:avLst/>
                  <a:gdLst>
                    <a:gd name="connsiteX0" fmla="*/ 0 w 149042"/>
                    <a:gd name="connsiteY0" fmla="*/ 0 h 157194"/>
                    <a:gd name="connsiteX1" fmla="*/ 60384 w 149042"/>
                    <a:gd name="connsiteY1" fmla="*/ 25880 h 157194"/>
                    <a:gd name="connsiteX2" fmla="*/ 94890 w 149042"/>
                    <a:gd name="connsiteY2" fmla="*/ 103517 h 157194"/>
                    <a:gd name="connsiteX3" fmla="*/ 146649 w 149042"/>
                    <a:gd name="connsiteY3" fmla="*/ 129396 h 157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042" h="157194">
                      <a:moveTo>
                        <a:pt x="0" y="0"/>
                      </a:moveTo>
                      <a:cubicBezTo>
                        <a:pt x="16305" y="4076"/>
                        <a:pt x="49352" y="8229"/>
                        <a:pt x="60384" y="25880"/>
                      </a:cubicBezTo>
                      <a:cubicBezTo>
                        <a:pt x="79219" y="56016"/>
                        <a:pt x="68516" y="80440"/>
                        <a:pt x="94890" y="103517"/>
                      </a:cubicBezTo>
                      <a:cubicBezTo>
                        <a:pt x="149042" y="150899"/>
                        <a:pt x="146649" y="157194"/>
                        <a:pt x="146649" y="129396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76" name="Forme libre 82"/>
                <p:cNvSpPr/>
                <p:nvPr/>
              </p:nvSpPr>
              <p:spPr>
                <a:xfrm>
                  <a:off x="7134045" y="2536166"/>
                  <a:ext cx="241540" cy="274597"/>
                </a:xfrm>
                <a:custGeom>
                  <a:avLst/>
                  <a:gdLst>
                    <a:gd name="connsiteX0" fmla="*/ 0 w 241540"/>
                    <a:gd name="connsiteY0" fmla="*/ 0 h 274597"/>
                    <a:gd name="connsiteX1" fmla="*/ 69012 w 241540"/>
                    <a:gd name="connsiteY1" fmla="*/ 69011 h 274597"/>
                    <a:gd name="connsiteX2" fmla="*/ 120770 w 241540"/>
                    <a:gd name="connsiteY2" fmla="*/ 129396 h 274597"/>
                    <a:gd name="connsiteX3" fmla="*/ 172529 w 241540"/>
                    <a:gd name="connsiteY3" fmla="*/ 189781 h 274597"/>
                    <a:gd name="connsiteX4" fmla="*/ 215661 w 241540"/>
                    <a:gd name="connsiteY4" fmla="*/ 267419 h 274597"/>
                    <a:gd name="connsiteX5" fmla="*/ 241540 w 241540"/>
                    <a:gd name="connsiteY5" fmla="*/ 267419 h 27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540" h="274597">
                      <a:moveTo>
                        <a:pt x="0" y="0"/>
                      </a:moveTo>
                      <a:cubicBezTo>
                        <a:pt x="23004" y="23004"/>
                        <a:pt x="49493" y="42985"/>
                        <a:pt x="69012" y="69011"/>
                      </a:cubicBezTo>
                      <a:cubicBezTo>
                        <a:pt x="144691" y="169918"/>
                        <a:pt x="48679" y="45289"/>
                        <a:pt x="120770" y="129396"/>
                      </a:cubicBezTo>
                      <a:cubicBezTo>
                        <a:pt x="187160" y="206852"/>
                        <a:pt x="108319" y="125573"/>
                        <a:pt x="172529" y="189781"/>
                      </a:cubicBezTo>
                      <a:cubicBezTo>
                        <a:pt x="187712" y="235332"/>
                        <a:pt x="176111" y="208094"/>
                        <a:pt x="215661" y="267419"/>
                      </a:cubicBezTo>
                      <a:cubicBezTo>
                        <a:pt x="220446" y="274597"/>
                        <a:pt x="232914" y="267419"/>
                        <a:pt x="241540" y="267419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77" name="Forme libre 83"/>
                <p:cNvSpPr/>
                <p:nvPr/>
              </p:nvSpPr>
              <p:spPr>
                <a:xfrm>
                  <a:off x="7228936" y="2656936"/>
                  <a:ext cx="41805" cy="284672"/>
                </a:xfrm>
                <a:custGeom>
                  <a:avLst/>
                  <a:gdLst>
                    <a:gd name="connsiteX0" fmla="*/ 0 w 41805"/>
                    <a:gd name="connsiteY0" fmla="*/ 0 h 284672"/>
                    <a:gd name="connsiteX1" fmla="*/ 17253 w 41805"/>
                    <a:gd name="connsiteY1" fmla="*/ 284672 h 284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05" h="284672">
                      <a:moveTo>
                        <a:pt x="0" y="0"/>
                      </a:moveTo>
                      <a:cubicBezTo>
                        <a:pt x="41805" y="125412"/>
                        <a:pt x="17253" y="33572"/>
                        <a:pt x="17253" y="284672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78" name="Forme libre 84"/>
                <p:cNvSpPr/>
                <p:nvPr/>
              </p:nvSpPr>
              <p:spPr>
                <a:xfrm>
                  <a:off x="7134045" y="2536166"/>
                  <a:ext cx="207034" cy="78924"/>
                </a:xfrm>
                <a:custGeom>
                  <a:avLst/>
                  <a:gdLst>
                    <a:gd name="connsiteX0" fmla="*/ 0 w 207034"/>
                    <a:gd name="connsiteY0" fmla="*/ 8626 h 78924"/>
                    <a:gd name="connsiteX1" fmla="*/ 25880 w 207034"/>
                    <a:gd name="connsiteY1" fmla="*/ 0 h 78924"/>
                    <a:gd name="connsiteX2" fmla="*/ 138023 w 207034"/>
                    <a:gd name="connsiteY2" fmla="*/ 17253 h 78924"/>
                    <a:gd name="connsiteX3" fmla="*/ 163902 w 207034"/>
                    <a:gd name="connsiteY3" fmla="*/ 34506 h 78924"/>
                    <a:gd name="connsiteX4" fmla="*/ 198408 w 207034"/>
                    <a:gd name="connsiteY4" fmla="*/ 77638 h 78924"/>
                    <a:gd name="connsiteX5" fmla="*/ 207034 w 207034"/>
                    <a:gd name="connsiteY5" fmla="*/ 77638 h 78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034" h="78924">
                      <a:moveTo>
                        <a:pt x="0" y="8626"/>
                      </a:moveTo>
                      <a:cubicBezTo>
                        <a:pt x="8627" y="5751"/>
                        <a:pt x="16787" y="0"/>
                        <a:pt x="25880" y="0"/>
                      </a:cubicBezTo>
                      <a:cubicBezTo>
                        <a:pt x="45679" y="0"/>
                        <a:pt x="108490" y="2486"/>
                        <a:pt x="138023" y="17253"/>
                      </a:cubicBezTo>
                      <a:cubicBezTo>
                        <a:pt x="147296" y="21890"/>
                        <a:pt x="155276" y="28755"/>
                        <a:pt x="163902" y="34506"/>
                      </a:cubicBezTo>
                      <a:cubicBezTo>
                        <a:pt x="173852" y="64354"/>
                        <a:pt x="167193" y="62030"/>
                        <a:pt x="198408" y="77638"/>
                      </a:cubicBezTo>
                      <a:cubicBezTo>
                        <a:pt x="200980" y="78924"/>
                        <a:pt x="204159" y="77638"/>
                        <a:pt x="207034" y="77638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79" name="Forme libre 85"/>
                <p:cNvSpPr/>
                <p:nvPr/>
              </p:nvSpPr>
              <p:spPr>
                <a:xfrm>
                  <a:off x="7263442" y="2656936"/>
                  <a:ext cx="172528" cy="82423"/>
                </a:xfrm>
                <a:custGeom>
                  <a:avLst/>
                  <a:gdLst>
                    <a:gd name="connsiteX0" fmla="*/ 0 w 172528"/>
                    <a:gd name="connsiteY0" fmla="*/ 0 h 82423"/>
                    <a:gd name="connsiteX1" fmla="*/ 43132 w 172528"/>
                    <a:gd name="connsiteY1" fmla="*/ 8626 h 82423"/>
                    <a:gd name="connsiteX2" fmla="*/ 94890 w 172528"/>
                    <a:gd name="connsiteY2" fmla="*/ 51758 h 82423"/>
                    <a:gd name="connsiteX3" fmla="*/ 120769 w 172528"/>
                    <a:gd name="connsiteY3" fmla="*/ 60385 h 82423"/>
                    <a:gd name="connsiteX4" fmla="*/ 172528 w 172528"/>
                    <a:gd name="connsiteY4" fmla="*/ 77638 h 82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528" h="82423">
                      <a:moveTo>
                        <a:pt x="0" y="0"/>
                      </a:moveTo>
                      <a:cubicBezTo>
                        <a:pt x="14377" y="2875"/>
                        <a:pt x="29404" y="3478"/>
                        <a:pt x="43132" y="8626"/>
                      </a:cubicBezTo>
                      <a:cubicBezTo>
                        <a:pt x="75384" y="20721"/>
                        <a:pt x="66125" y="32581"/>
                        <a:pt x="94890" y="51758"/>
                      </a:cubicBezTo>
                      <a:cubicBezTo>
                        <a:pt x="102456" y="56802"/>
                        <a:pt x="112636" y="56318"/>
                        <a:pt x="120769" y="60385"/>
                      </a:cubicBezTo>
                      <a:cubicBezTo>
                        <a:pt x="164844" y="82423"/>
                        <a:pt x="127114" y="77638"/>
                        <a:pt x="172528" y="77638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80" name="Forme libre 86"/>
                <p:cNvSpPr/>
                <p:nvPr/>
              </p:nvSpPr>
              <p:spPr>
                <a:xfrm>
                  <a:off x="7030528" y="2743200"/>
                  <a:ext cx="70607" cy="69011"/>
                </a:xfrm>
                <a:custGeom>
                  <a:avLst/>
                  <a:gdLst>
                    <a:gd name="connsiteX0" fmla="*/ 0 w 70607"/>
                    <a:gd name="connsiteY0" fmla="*/ 0 h 69011"/>
                    <a:gd name="connsiteX1" fmla="*/ 34506 w 70607"/>
                    <a:gd name="connsiteY1" fmla="*/ 8626 h 69011"/>
                    <a:gd name="connsiteX2" fmla="*/ 69012 w 70607"/>
                    <a:gd name="connsiteY2" fmla="*/ 69011 h 69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607" h="69011">
                      <a:moveTo>
                        <a:pt x="0" y="0"/>
                      </a:moveTo>
                      <a:cubicBezTo>
                        <a:pt x="11502" y="2875"/>
                        <a:pt x="25583" y="819"/>
                        <a:pt x="34506" y="8626"/>
                      </a:cubicBezTo>
                      <a:cubicBezTo>
                        <a:pt x="70607" y="40214"/>
                        <a:pt x="69012" y="42778"/>
                        <a:pt x="69012" y="69011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81" name="Forme libre 87"/>
                <p:cNvSpPr/>
                <p:nvPr/>
              </p:nvSpPr>
              <p:spPr>
                <a:xfrm>
                  <a:off x="6916566" y="2757578"/>
                  <a:ext cx="88083" cy="115018"/>
                </a:xfrm>
                <a:custGeom>
                  <a:avLst/>
                  <a:gdLst>
                    <a:gd name="connsiteX0" fmla="*/ 88083 w 88083"/>
                    <a:gd name="connsiteY0" fmla="*/ 2875 h 115018"/>
                    <a:gd name="connsiteX1" fmla="*/ 27698 w 88083"/>
                    <a:gd name="connsiteY1" fmla="*/ 46007 h 115018"/>
                    <a:gd name="connsiteX2" fmla="*/ 10445 w 88083"/>
                    <a:gd name="connsiteY2" fmla="*/ 71886 h 115018"/>
                    <a:gd name="connsiteX3" fmla="*/ 1819 w 88083"/>
                    <a:gd name="connsiteY3" fmla="*/ 115018 h 115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083" h="115018">
                      <a:moveTo>
                        <a:pt x="88083" y="2875"/>
                      </a:moveTo>
                      <a:cubicBezTo>
                        <a:pt x="10447" y="28754"/>
                        <a:pt x="50702" y="0"/>
                        <a:pt x="27698" y="46007"/>
                      </a:cubicBezTo>
                      <a:cubicBezTo>
                        <a:pt x="23061" y="55280"/>
                        <a:pt x="16196" y="63260"/>
                        <a:pt x="10445" y="71886"/>
                      </a:cubicBezTo>
                      <a:cubicBezTo>
                        <a:pt x="0" y="103221"/>
                        <a:pt x="1819" y="88672"/>
                        <a:pt x="1819" y="115018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82" name="Forme libre 88"/>
                <p:cNvSpPr/>
                <p:nvPr/>
              </p:nvSpPr>
              <p:spPr>
                <a:xfrm>
                  <a:off x="7250415" y="2719170"/>
                  <a:ext cx="82038" cy="144800"/>
                </a:xfrm>
                <a:custGeom>
                  <a:avLst/>
                  <a:gdLst>
                    <a:gd name="connsiteX0" fmla="*/ 4400 w 82038"/>
                    <a:gd name="connsiteY0" fmla="*/ 15404 h 144800"/>
                    <a:gd name="connsiteX1" fmla="*/ 21653 w 82038"/>
                    <a:gd name="connsiteY1" fmla="*/ 75788 h 144800"/>
                    <a:gd name="connsiteX2" fmla="*/ 30279 w 82038"/>
                    <a:gd name="connsiteY2" fmla="*/ 101668 h 144800"/>
                    <a:gd name="connsiteX3" fmla="*/ 56159 w 82038"/>
                    <a:gd name="connsiteY3" fmla="*/ 127547 h 144800"/>
                    <a:gd name="connsiteX4" fmla="*/ 82038 w 82038"/>
                    <a:gd name="connsiteY4" fmla="*/ 144800 h 14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038" h="144800">
                      <a:moveTo>
                        <a:pt x="4400" y="15404"/>
                      </a:moveTo>
                      <a:cubicBezTo>
                        <a:pt x="25076" y="77427"/>
                        <a:pt x="0" y="0"/>
                        <a:pt x="21653" y="75788"/>
                      </a:cubicBezTo>
                      <a:cubicBezTo>
                        <a:pt x="24151" y="84531"/>
                        <a:pt x="25235" y="94102"/>
                        <a:pt x="30279" y="101668"/>
                      </a:cubicBezTo>
                      <a:cubicBezTo>
                        <a:pt x="37046" y="111819"/>
                        <a:pt x="46787" y="119737"/>
                        <a:pt x="56159" y="127547"/>
                      </a:cubicBezTo>
                      <a:cubicBezTo>
                        <a:pt x="64124" y="134184"/>
                        <a:pt x="82038" y="144800"/>
                        <a:pt x="82038" y="144800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83" name="Forme libre 89"/>
                <p:cNvSpPr/>
                <p:nvPr/>
              </p:nvSpPr>
              <p:spPr>
                <a:xfrm>
                  <a:off x="7246189" y="2501368"/>
                  <a:ext cx="120769" cy="34798"/>
                </a:xfrm>
                <a:custGeom>
                  <a:avLst/>
                  <a:gdLst>
                    <a:gd name="connsiteX0" fmla="*/ 0 w 120769"/>
                    <a:gd name="connsiteY0" fmla="*/ 34798 h 34798"/>
                    <a:gd name="connsiteX1" fmla="*/ 120769 w 120769"/>
                    <a:gd name="connsiteY1" fmla="*/ 17545 h 3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769" h="34798">
                      <a:moveTo>
                        <a:pt x="0" y="34798"/>
                      </a:moveTo>
                      <a:cubicBezTo>
                        <a:pt x="52197" y="0"/>
                        <a:pt x="15511" y="17545"/>
                        <a:pt x="120769" y="17545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84" name="Forme libre 283"/>
                <p:cNvSpPr/>
                <p:nvPr/>
              </p:nvSpPr>
              <p:spPr>
                <a:xfrm>
                  <a:off x="7315200" y="2648309"/>
                  <a:ext cx="172528" cy="33599"/>
                </a:xfrm>
                <a:custGeom>
                  <a:avLst/>
                  <a:gdLst>
                    <a:gd name="connsiteX0" fmla="*/ 0 w 172528"/>
                    <a:gd name="connsiteY0" fmla="*/ 17253 h 33599"/>
                    <a:gd name="connsiteX1" fmla="*/ 155275 w 172528"/>
                    <a:gd name="connsiteY1" fmla="*/ 17253 h 33599"/>
                    <a:gd name="connsiteX2" fmla="*/ 172528 w 172528"/>
                    <a:gd name="connsiteY2" fmla="*/ 0 h 3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528" h="33599">
                      <a:moveTo>
                        <a:pt x="0" y="17253"/>
                      </a:moveTo>
                      <a:cubicBezTo>
                        <a:pt x="59932" y="23913"/>
                        <a:pt x="95343" y="33599"/>
                        <a:pt x="155275" y="17253"/>
                      </a:cubicBezTo>
                      <a:cubicBezTo>
                        <a:pt x="163122" y="15113"/>
                        <a:pt x="166777" y="5751"/>
                        <a:pt x="172528" y="0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85" name="Forme libre 284"/>
                <p:cNvSpPr/>
                <p:nvPr/>
              </p:nvSpPr>
              <p:spPr>
                <a:xfrm>
                  <a:off x="7297947" y="2579298"/>
                  <a:ext cx="146649" cy="11167"/>
                </a:xfrm>
                <a:custGeom>
                  <a:avLst/>
                  <a:gdLst>
                    <a:gd name="connsiteX0" fmla="*/ 0 w 146649"/>
                    <a:gd name="connsiteY0" fmla="*/ 0 h 11167"/>
                    <a:gd name="connsiteX1" fmla="*/ 146649 w 146649"/>
                    <a:gd name="connsiteY1" fmla="*/ 8627 h 1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649" h="11167">
                      <a:moveTo>
                        <a:pt x="0" y="0"/>
                      </a:moveTo>
                      <a:cubicBezTo>
                        <a:pt x="100501" y="11167"/>
                        <a:pt x="51599" y="8627"/>
                        <a:pt x="146649" y="8627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86" name="Forme libre 285"/>
                <p:cNvSpPr/>
                <p:nvPr/>
              </p:nvSpPr>
              <p:spPr>
                <a:xfrm>
                  <a:off x="7194431" y="2475781"/>
                  <a:ext cx="120769" cy="60385"/>
                </a:xfrm>
                <a:custGeom>
                  <a:avLst/>
                  <a:gdLst>
                    <a:gd name="connsiteX0" fmla="*/ 0 w 120769"/>
                    <a:gd name="connsiteY0" fmla="*/ 60385 h 60385"/>
                    <a:gd name="connsiteX1" fmla="*/ 8626 w 120769"/>
                    <a:gd name="connsiteY1" fmla="*/ 34505 h 60385"/>
                    <a:gd name="connsiteX2" fmla="*/ 34505 w 120769"/>
                    <a:gd name="connsiteY2" fmla="*/ 25879 h 60385"/>
                    <a:gd name="connsiteX3" fmla="*/ 86264 w 120769"/>
                    <a:gd name="connsiteY3" fmla="*/ 17253 h 60385"/>
                    <a:gd name="connsiteX4" fmla="*/ 120769 w 120769"/>
                    <a:gd name="connsiteY4" fmla="*/ 0 h 60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769" h="60385">
                      <a:moveTo>
                        <a:pt x="0" y="60385"/>
                      </a:moveTo>
                      <a:cubicBezTo>
                        <a:pt x="2875" y="51758"/>
                        <a:pt x="2196" y="40935"/>
                        <a:pt x="8626" y="34505"/>
                      </a:cubicBezTo>
                      <a:cubicBezTo>
                        <a:pt x="15056" y="28075"/>
                        <a:pt x="25629" y="27851"/>
                        <a:pt x="34505" y="25879"/>
                      </a:cubicBezTo>
                      <a:cubicBezTo>
                        <a:pt x="51579" y="22085"/>
                        <a:pt x="69011" y="20128"/>
                        <a:pt x="86264" y="17253"/>
                      </a:cubicBezTo>
                      <a:cubicBezTo>
                        <a:pt x="116001" y="7340"/>
                        <a:pt x="105713" y="15056"/>
                        <a:pt x="120769" y="0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134" name="Groupe 94"/>
              <p:cNvGrpSpPr/>
              <p:nvPr/>
            </p:nvGrpSpPr>
            <p:grpSpPr>
              <a:xfrm rot="2563966">
                <a:off x="460520" y="2869755"/>
                <a:ext cx="571162" cy="465827"/>
                <a:chOff x="6916566" y="2475781"/>
                <a:chExt cx="571162" cy="465827"/>
              </a:xfrm>
            </p:grpSpPr>
            <p:sp>
              <p:nvSpPr>
                <p:cNvPr id="261" name="Forme libre 260"/>
                <p:cNvSpPr/>
                <p:nvPr/>
              </p:nvSpPr>
              <p:spPr>
                <a:xfrm>
                  <a:off x="7013275" y="2536166"/>
                  <a:ext cx="133827" cy="362309"/>
                </a:xfrm>
                <a:custGeom>
                  <a:avLst/>
                  <a:gdLst>
                    <a:gd name="connsiteX0" fmla="*/ 112144 w 133827"/>
                    <a:gd name="connsiteY0" fmla="*/ 0 h 362309"/>
                    <a:gd name="connsiteX1" fmla="*/ 112144 w 133827"/>
                    <a:gd name="connsiteY1" fmla="*/ 86264 h 362309"/>
                    <a:gd name="connsiteX2" fmla="*/ 60385 w 133827"/>
                    <a:gd name="connsiteY2" fmla="*/ 120770 h 362309"/>
                    <a:gd name="connsiteX3" fmla="*/ 34506 w 133827"/>
                    <a:gd name="connsiteY3" fmla="*/ 138023 h 362309"/>
                    <a:gd name="connsiteX4" fmla="*/ 17253 w 133827"/>
                    <a:gd name="connsiteY4" fmla="*/ 163902 h 362309"/>
                    <a:gd name="connsiteX5" fmla="*/ 0 w 133827"/>
                    <a:gd name="connsiteY5" fmla="*/ 215660 h 362309"/>
                    <a:gd name="connsiteX6" fmla="*/ 8627 w 133827"/>
                    <a:gd name="connsiteY6" fmla="*/ 276045 h 362309"/>
                    <a:gd name="connsiteX7" fmla="*/ 34506 w 133827"/>
                    <a:gd name="connsiteY7" fmla="*/ 327804 h 362309"/>
                    <a:gd name="connsiteX8" fmla="*/ 69012 w 133827"/>
                    <a:gd name="connsiteY8" fmla="*/ 362309 h 362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827" h="362309">
                      <a:moveTo>
                        <a:pt x="112144" y="0"/>
                      </a:moveTo>
                      <a:cubicBezTo>
                        <a:pt x="121936" y="29376"/>
                        <a:pt x="133827" y="52191"/>
                        <a:pt x="112144" y="86264"/>
                      </a:cubicBezTo>
                      <a:cubicBezTo>
                        <a:pt x="101012" y="103758"/>
                        <a:pt x="77638" y="109268"/>
                        <a:pt x="60385" y="120770"/>
                      </a:cubicBezTo>
                      <a:lnTo>
                        <a:pt x="34506" y="138023"/>
                      </a:lnTo>
                      <a:cubicBezTo>
                        <a:pt x="28755" y="146649"/>
                        <a:pt x="21464" y="154428"/>
                        <a:pt x="17253" y="163902"/>
                      </a:cubicBezTo>
                      <a:cubicBezTo>
                        <a:pt x="9867" y="180520"/>
                        <a:pt x="0" y="215660"/>
                        <a:pt x="0" y="215660"/>
                      </a:cubicBezTo>
                      <a:cubicBezTo>
                        <a:pt x="2876" y="235788"/>
                        <a:pt x="4639" y="256107"/>
                        <a:pt x="8627" y="276045"/>
                      </a:cubicBezTo>
                      <a:cubicBezTo>
                        <a:pt x="12723" y="296524"/>
                        <a:pt x="21112" y="311731"/>
                        <a:pt x="34506" y="327804"/>
                      </a:cubicBezTo>
                      <a:cubicBezTo>
                        <a:pt x="34523" y="327824"/>
                        <a:pt x="61338" y="354636"/>
                        <a:pt x="69012" y="362309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62" name="Forme libre 261"/>
                <p:cNvSpPr/>
                <p:nvPr/>
              </p:nvSpPr>
              <p:spPr>
                <a:xfrm>
                  <a:off x="7056408" y="2665562"/>
                  <a:ext cx="149042" cy="157194"/>
                </a:xfrm>
                <a:custGeom>
                  <a:avLst/>
                  <a:gdLst>
                    <a:gd name="connsiteX0" fmla="*/ 0 w 149042"/>
                    <a:gd name="connsiteY0" fmla="*/ 0 h 157194"/>
                    <a:gd name="connsiteX1" fmla="*/ 60384 w 149042"/>
                    <a:gd name="connsiteY1" fmla="*/ 25880 h 157194"/>
                    <a:gd name="connsiteX2" fmla="*/ 94890 w 149042"/>
                    <a:gd name="connsiteY2" fmla="*/ 103517 h 157194"/>
                    <a:gd name="connsiteX3" fmla="*/ 146649 w 149042"/>
                    <a:gd name="connsiteY3" fmla="*/ 129396 h 157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042" h="157194">
                      <a:moveTo>
                        <a:pt x="0" y="0"/>
                      </a:moveTo>
                      <a:cubicBezTo>
                        <a:pt x="16305" y="4076"/>
                        <a:pt x="49352" y="8229"/>
                        <a:pt x="60384" y="25880"/>
                      </a:cubicBezTo>
                      <a:cubicBezTo>
                        <a:pt x="79219" y="56016"/>
                        <a:pt x="68516" y="80440"/>
                        <a:pt x="94890" y="103517"/>
                      </a:cubicBezTo>
                      <a:cubicBezTo>
                        <a:pt x="149042" y="150899"/>
                        <a:pt x="146649" y="157194"/>
                        <a:pt x="146649" y="129396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63" name="Forme libre 262"/>
                <p:cNvSpPr/>
                <p:nvPr/>
              </p:nvSpPr>
              <p:spPr>
                <a:xfrm>
                  <a:off x="7134045" y="2536166"/>
                  <a:ext cx="241540" cy="274597"/>
                </a:xfrm>
                <a:custGeom>
                  <a:avLst/>
                  <a:gdLst>
                    <a:gd name="connsiteX0" fmla="*/ 0 w 241540"/>
                    <a:gd name="connsiteY0" fmla="*/ 0 h 274597"/>
                    <a:gd name="connsiteX1" fmla="*/ 69012 w 241540"/>
                    <a:gd name="connsiteY1" fmla="*/ 69011 h 274597"/>
                    <a:gd name="connsiteX2" fmla="*/ 120770 w 241540"/>
                    <a:gd name="connsiteY2" fmla="*/ 129396 h 274597"/>
                    <a:gd name="connsiteX3" fmla="*/ 172529 w 241540"/>
                    <a:gd name="connsiteY3" fmla="*/ 189781 h 274597"/>
                    <a:gd name="connsiteX4" fmla="*/ 215661 w 241540"/>
                    <a:gd name="connsiteY4" fmla="*/ 267419 h 274597"/>
                    <a:gd name="connsiteX5" fmla="*/ 241540 w 241540"/>
                    <a:gd name="connsiteY5" fmla="*/ 267419 h 27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540" h="274597">
                      <a:moveTo>
                        <a:pt x="0" y="0"/>
                      </a:moveTo>
                      <a:cubicBezTo>
                        <a:pt x="23004" y="23004"/>
                        <a:pt x="49493" y="42985"/>
                        <a:pt x="69012" y="69011"/>
                      </a:cubicBezTo>
                      <a:cubicBezTo>
                        <a:pt x="144691" y="169918"/>
                        <a:pt x="48679" y="45289"/>
                        <a:pt x="120770" y="129396"/>
                      </a:cubicBezTo>
                      <a:cubicBezTo>
                        <a:pt x="187160" y="206852"/>
                        <a:pt x="108319" y="125573"/>
                        <a:pt x="172529" y="189781"/>
                      </a:cubicBezTo>
                      <a:cubicBezTo>
                        <a:pt x="187712" y="235332"/>
                        <a:pt x="176111" y="208094"/>
                        <a:pt x="215661" y="267419"/>
                      </a:cubicBezTo>
                      <a:cubicBezTo>
                        <a:pt x="220446" y="274597"/>
                        <a:pt x="232914" y="267419"/>
                        <a:pt x="241540" y="267419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64" name="Forme libre 263"/>
                <p:cNvSpPr/>
                <p:nvPr/>
              </p:nvSpPr>
              <p:spPr>
                <a:xfrm>
                  <a:off x="7228936" y="2656936"/>
                  <a:ext cx="41805" cy="284672"/>
                </a:xfrm>
                <a:custGeom>
                  <a:avLst/>
                  <a:gdLst>
                    <a:gd name="connsiteX0" fmla="*/ 0 w 41805"/>
                    <a:gd name="connsiteY0" fmla="*/ 0 h 284672"/>
                    <a:gd name="connsiteX1" fmla="*/ 17253 w 41805"/>
                    <a:gd name="connsiteY1" fmla="*/ 284672 h 284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05" h="284672">
                      <a:moveTo>
                        <a:pt x="0" y="0"/>
                      </a:moveTo>
                      <a:cubicBezTo>
                        <a:pt x="41805" y="125412"/>
                        <a:pt x="17253" y="33572"/>
                        <a:pt x="17253" y="284672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65" name="Forme libre 264"/>
                <p:cNvSpPr/>
                <p:nvPr/>
              </p:nvSpPr>
              <p:spPr>
                <a:xfrm>
                  <a:off x="7134045" y="2536166"/>
                  <a:ext cx="207034" cy="78924"/>
                </a:xfrm>
                <a:custGeom>
                  <a:avLst/>
                  <a:gdLst>
                    <a:gd name="connsiteX0" fmla="*/ 0 w 207034"/>
                    <a:gd name="connsiteY0" fmla="*/ 8626 h 78924"/>
                    <a:gd name="connsiteX1" fmla="*/ 25880 w 207034"/>
                    <a:gd name="connsiteY1" fmla="*/ 0 h 78924"/>
                    <a:gd name="connsiteX2" fmla="*/ 138023 w 207034"/>
                    <a:gd name="connsiteY2" fmla="*/ 17253 h 78924"/>
                    <a:gd name="connsiteX3" fmla="*/ 163902 w 207034"/>
                    <a:gd name="connsiteY3" fmla="*/ 34506 h 78924"/>
                    <a:gd name="connsiteX4" fmla="*/ 198408 w 207034"/>
                    <a:gd name="connsiteY4" fmla="*/ 77638 h 78924"/>
                    <a:gd name="connsiteX5" fmla="*/ 207034 w 207034"/>
                    <a:gd name="connsiteY5" fmla="*/ 77638 h 78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034" h="78924">
                      <a:moveTo>
                        <a:pt x="0" y="8626"/>
                      </a:moveTo>
                      <a:cubicBezTo>
                        <a:pt x="8627" y="5751"/>
                        <a:pt x="16787" y="0"/>
                        <a:pt x="25880" y="0"/>
                      </a:cubicBezTo>
                      <a:cubicBezTo>
                        <a:pt x="45679" y="0"/>
                        <a:pt x="108490" y="2486"/>
                        <a:pt x="138023" y="17253"/>
                      </a:cubicBezTo>
                      <a:cubicBezTo>
                        <a:pt x="147296" y="21890"/>
                        <a:pt x="155276" y="28755"/>
                        <a:pt x="163902" y="34506"/>
                      </a:cubicBezTo>
                      <a:cubicBezTo>
                        <a:pt x="173852" y="64354"/>
                        <a:pt x="167193" y="62030"/>
                        <a:pt x="198408" y="77638"/>
                      </a:cubicBezTo>
                      <a:cubicBezTo>
                        <a:pt x="200980" y="78924"/>
                        <a:pt x="204159" y="77638"/>
                        <a:pt x="207034" y="77638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66" name="Forme libre 265"/>
                <p:cNvSpPr/>
                <p:nvPr/>
              </p:nvSpPr>
              <p:spPr>
                <a:xfrm>
                  <a:off x="7263442" y="2656936"/>
                  <a:ext cx="172528" cy="82423"/>
                </a:xfrm>
                <a:custGeom>
                  <a:avLst/>
                  <a:gdLst>
                    <a:gd name="connsiteX0" fmla="*/ 0 w 172528"/>
                    <a:gd name="connsiteY0" fmla="*/ 0 h 82423"/>
                    <a:gd name="connsiteX1" fmla="*/ 43132 w 172528"/>
                    <a:gd name="connsiteY1" fmla="*/ 8626 h 82423"/>
                    <a:gd name="connsiteX2" fmla="*/ 94890 w 172528"/>
                    <a:gd name="connsiteY2" fmla="*/ 51758 h 82423"/>
                    <a:gd name="connsiteX3" fmla="*/ 120769 w 172528"/>
                    <a:gd name="connsiteY3" fmla="*/ 60385 h 82423"/>
                    <a:gd name="connsiteX4" fmla="*/ 172528 w 172528"/>
                    <a:gd name="connsiteY4" fmla="*/ 77638 h 82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528" h="82423">
                      <a:moveTo>
                        <a:pt x="0" y="0"/>
                      </a:moveTo>
                      <a:cubicBezTo>
                        <a:pt x="14377" y="2875"/>
                        <a:pt x="29404" y="3478"/>
                        <a:pt x="43132" y="8626"/>
                      </a:cubicBezTo>
                      <a:cubicBezTo>
                        <a:pt x="75384" y="20721"/>
                        <a:pt x="66125" y="32581"/>
                        <a:pt x="94890" y="51758"/>
                      </a:cubicBezTo>
                      <a:cubicBezTo>
                        <a:pt x="102456" y="56802"/>
                        <a:pt x="112636" y="56318"/>
                        <a:pt x="120769" y="60385"/>
                      </a:cubicBezTo>
                      <a:cubicBezTo>
                        <a:pt x="164844" y="82423"/>
                        <a:pt x="127114" y="77638"/>
                        <a:pt x="172528" y="77638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67" name="Forme libre 266"/>
                <p:cNvSpPr/>
                <p:nvPr/>
              </p:nvSpPr>
              <p:spPr>
                <a:xfrm>
                  <a:off x="7030528" y="2743200"/>
                  <a:ext cx="70607" cy="69011"/>
                </a:xfrm>
                <a:custGeom>
                  <a:avLst/>
                  <a:gdLst>
                    <a:gd name="connsiteX0" fmla="*/ 0 w 70607"/>
                    <a:gd name="connsiteY0" fmla="*/ 0 h 69011"/>
                    <a:gd name="connsiteX1" fmla="*/ 34506 w 70607"/>
                    <a:gd name="connsiteY1" fmla="*/ 8626 h 69011"/>
                    <a:gd name="connsiteX2" fmla="*/ 69012 w 70607"/>
                    <a:gd name="connsiteY2" fmla="*/ 69011 h 69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607" h="69011">
                      <a:moveTo>
                        <a:pt x="0" y="0"/>
                      </a:moveTo>
                      <a:cubicBezTo>
                        <a:pt x="11502" y="2875"/>
                        <a:pt x="25583" y="819"/>
                        <a:pt x="34506" y="8626"/>
                      </a:cubicBezTo>
                      <a:cubicBezTo>
                        <a:pt x="70607" y="40214"/>
                        <a:pt x="69012" y="42778"/>
                        <a:pt x="69012" y="69011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68" name="Forme libre 267"/>
                <p:cNvSpPr/>
                <p:nvPr/>
              </p:nvSpPr>
              <p:spPr>
                <a:xfrm>
                  <a:off x="6916566" y="2757578"/>
                  <a:ext cx="88083" cy="115018"/>
                </a:xfrm>
                <a:custGeom>
                  <a:avLst/>
                  <a:gdLst>
                    <a:gd name="connsiteX0" fmla="*/ 88083 w 88083"/>
                    <a:gd name="connsiteY0" fmla="*/ 2875 h 115018"/>
                    <a:gd name="connsiteX1" fmla="*/ 27698 w 88083"/>
                    <a:gd name="connsiteY1" fmla="*/ 46007 h 115018"/>
                    <a:gd name="connsiteX2" fmla="*/ 10445 w 88083"/>
                    <a:gd name="connsiteY2" fmla="*/ 71886 h 115018"/>
                    <a:gd name="connsiteX3" fmla="*/ 1819 w 88083"/>
                    <a:gd name="connsiteY3" fmla="*/ 115018 h 115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083" h="115018">
                      <a:moveTo>
                        <a:pt x="88083" y="2875"/>
                      </a:moveTo>
                      <a:cubicBezTo>
                        <a:pt x="10447" y="28754"/>
                        <a:pt x="50702" y="0"/>
                        <a:pt x="27698" y="46007"/>
                      </a:cubicBezTo>
                      <a:cubicBezTo>
                        <a:pt x="23061" y="55280"/>
                        <a:pt x="16196" y="63260"/>
                        <a:pt x="10445" y="71886"/>
                      </a:cubicBezTo>
                      <a:cubicBezTo>
                        <a:pt x="0" y="103221"/>
                        <a:pt x="1819" y="88672"/>
                        <a:pt x="1819" y="115018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69" name="Forme libre 268"/>
                <p:cNvSpPr/>
                <p:nvPr/>
              </p:nvSpPr>
              <p:spPr>
                <a:xfrm>
                  <a:off x="7250415" y="2719170"/>
                  <a:ext cx="82038" cy="144800"/>
                </a:xfrm>
                <a:custGeom>
                  <a:avLst/>
                  <a:gdLst>
                    <a:gd name="connsiteX0" fmla="*/ 4400 w 82038"/>
                    <a:gd name="connsiteY0" fmla="*/ 15404 h 144800"/>
                    <a:gd name="connsiteX1" fmla="*/ 21653 w 82038"/>
                    <a:gd name="connsiteY1" fmla="*/ 75788 h 144800"/>
                    <a:gd name="connsiteX2" fmla="*/ 30279 w 82038"/>
                    <a:gd name="connsiteY2" fmla="*/ 101668 h 144800"/>
                    <a:gd name="connsiteX3" fmla="*/ 56159 w 82038"/>
                    <a:gd name="connsiteY3" fmla="*/ 127547 h 144800"/>
                    <a:gd name="connsiteX4" fmla="*/ 82038 w 82038"/>
                    <a:gd name="connsiteY4" fmla="*/ 144800 h 14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038" h="144800">
                      <a:moveTo>
                        <a:pt x="4400" y="15404"/>
                      </a:moveTo>
                      <a:cubicBezTo>
                        <a:pt x="25076" y="77427"/>
                        <a:pt x="0" y="0"/>
                        <a:pt x="21653" y="75788"/>
                      </a:cubicBezTo>
                      <a:cubicBezTo>
                        <a:pt x="24151" y="84531"/>
                        <a:pt x="25235" y="94102"/>
                        <a:pt x="30279" y="101668"/>
                      </a:cubicBezTo>
                      <a:cubicBezTo>
                        <a:pt x="37046" y="111819"/>
                        <a:pt x="46787" y="119737"/>
                        <a:pt x="56159" y="127547"/>
                      </a:cubicBezTo>
                      <a:cubicBezTo>
                        <a:pt x="64124" y="134184"/>
                        <a:pt x="82038" y="144800"/>
                        <a:pt x="82038" y="144800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70" name="Forme libre 269"/>
                <p:cNvSpPr/>
                <p:nvPr/>
              </p:nvSpPr>
              <p:spPr>
                <a:xfrm>
                  <a:off x="7246189" y="2501368"/>
                  <a:ext cx="120769" cy="34798"/>
                </a:xfrm>
                <a:custGeom>
                  <a:avLst/>
                  <a:gdLst>
                    <a:gd name="connsiteX0" fmla="*/ 0 w 120769"/>
                    <a:gd name="connsiteY0" fmla="*/ 34798 h 34798"/>
                    <a:gd name="connsiteX1" fmla="*/ 120769 w 120769"/>
                    <a:gd name="connsiteY1" fmla="*/ 17545 h 3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769" h="34798">
                      <a:moveTo>
                        <a:pt x="0" y="34798"/>
                      </a:moveTo>
                      <a:cubicBezTo>
                        <a:pt x="52197" y="0"/>
                        <a:pt x="15511" y="17545"/>
                        <a:pt x="120769" y="17545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71" name="Forme libre 270"/>
                <p:cNvSpPr/>
                <p:nvPr/>
              </p:nvSpPr>
              <p:spPr>
                <a:xfrm>
                  <a:off x="7315200" y="2648309"/>
                  <a:ext cx="172528" cy="33599"/>
                </a:xfrm>
                <a:custGeom>
                  <a:avLst/>
                  <a:gdLst>
                    <a:gd name="connsiteX0" fmla="*/ 0 w 172528"/>
                    <a:gd name="connsiteY0" fmla="*/ 17253 h 33599"/>
                    <a:gd name="connsiteX1" fmla="*/ 155275 w 172528"/>
                    <a:gd name="connsiteY1" fmla="*/ 17253 h 33599"/>
                    <a:gd name="connsiteX2" fmla="*/ 172528 w 172528"/>
                    <a:gd name="connsiteY2" fmla="*/ 0 h 3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528" h="33599">
                      <a:moveTo>
                        <a:pt x="0" y="17253"/>
                      </a:moveTo>
                      <a:cubicBezTo>
                        <a:pt x="59932" y="23913"/>
                        <a:pt x="95343" y="33599"/>
                        <a:pt x="155275" y="17253"/>
                      </a:cubicBezTo>
                      <a:cubicBezTo>
                        <a:pt x="163122" y="15113"/>
                        <a:pt x="166777" y="5751"/>
                        <a:pt x="172528" y="0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72" name="Forme libre 271"/>
                <p:cNvSpPr/>
                <p:nvPr/>
              </p:nvSpPr>
              <p:spPr>
                <a:xfrm>
                  <a:off x="7297947" y="2579298"/>
                  <a:ext cx="146649" cy="11167"/>
                </a:xfrm>
                <a:custGeom>
                  <a:avLst/>
                  <a:gdLst>
                    <a:gd name="connsiteX0" fmla="*/ 0 w 146649"/>
                    <a:gd name="connsiteY0" fmla="*/ 0 h 11167"/>
                    <a:gd name="connsiteX1" fmla="*/ 146649 w 146649"/>
                    <a:gd name="connsiteY1" fmla="*/ 8627 h 1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649" h="11167">
                      <a:moveTo>
                        <a:pt x="0" y="0"/>
                      </a:moveTo>
                      <a:cubicBezTo>
                        <a:pt x="100501" y="11167"/>
                        <a:pt x="51599" y="8627"/>
                        <a:pt x="146649" y="8627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73" name="Forme libre 272"/>
                <p:cNvSpPr/>
                <p:nvPr/>
              </p:nvSpPr>
              <p:spPr>
                <a:xfrm>
                  <a:off x="7194431" y="2475781"/>
                  <a:ext cx="120769" cy="60385"/>
                </a:xfrm>
                <a:custGeom>
                  <a:avLst/>
                  <a:gdLst>
                    <a:gd name="connsiteX0" fmla="*/ 0 w 120769"/>
                    <a:gd name="connsiteY0" fmla="*/ 60385 h 60385"/>
                    <a:gd name="connsiteX1" fmla="*/ 8626 w 120769"/>
                    <a:gd name="connsiteY1" fmla="*/ 34505 h 60385"/>
                    <a:gd name="connsiteX2" fmla="*/ 34505 w 120769"/>
                    <a:gd name="connsiteY2" fmla="*/ 25879 h 60385"/>
                    <a:gd name="connsiteX3" fmla="*/ 86264 w 120769"/>
                    <a:gd name="connsiteY3" fmla="*/ 17253 h 60385"/>
                    <a:gd name="connsiteX4" fmla="*/ 120769 w 120769"/>
                    <a:gd name="connsiteY4" fmla="*/ 0 h 60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769" h="60385">
                      <a:moveTo>
                        <a:pt x="0" y="60385"/>
                      </a:moveTo>
                      <a:cubicBezTo>
                        <a:pt x="2875" y="51758"/>
                        <a:pt x="2196" y="40935"/>
                        <a:pt x="8626" y="34505"/>
                      </a:cubicBezTo>
                      <a:cubicBezTo>
                        <a:pt x="15056" y="28075"/>
                        <a:pt x="25629" y="27851"/>
                        <a:pt x="34505" y="25879"/>
                      </a:cubicBezTo>
                      <a:cubicBezTo>
                        <a:pt x="51579" y="22085"/>
                        <a:pt x="69011" y="20128"/>
                        <a:pt x="86264" y="17253"/>
                      </a:cubicBezTo>
                      <a:cubicBezTo>
                        <a:pt x="116001" y="7340"/>
                        <a:pt x="105713" y="15056"/>
                        <a:pt x="120769" y="0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135" name="Groupe 108"/>
              <p:cNvGrpSpPr/>
              <p:nvPr/>
            </p:nvGrpSpPr>
            <p:grpSpPr>
              <a:xfrm flipH="1">
                <a:off x="235871" y="2479801"/>
                <a:ext cx="571162" cy="465827"/>
                <a:chOff x="6916566" y="2475781"/>
                <a:chExt cx="571162" cy="465827"/>
              </a:xfrm>
            </p:grpSpPr>
            <p:sp>
              <p:nvSpPr>
                <p:cNvPr id="248" name="Forme libre 247"/>
                <p:cNvSpPr/>
                <p:nvPr/>
              </p:nvSpPr>
              <p:spPr>
                <a:xfrm>
                  <a:off x="7013275" y="2536166"/>
                  <a:ext cx="133827" cy="362309"/>
                </a:xfrm>
                <a:custGeom>
                  <a:avLst/>
                  <a:gdLst>
                    <a:gd name="connsiteX0" fmla="*/ 112144 w 133827"/>
                    <a:gd name="connsiteY0" fmla="*/ 0 h 362309"/>
                    <a:gd name="connsiteX1" fmla="*/ 112144 w 133827"/>
                    <a:gd name="connsiteY1" fmla="*/ 86264 h 362309"/>
                    <a:gd name="connsiteX2" fmla="*/ 60385 w 133827"/>
                    <a:gd name="connsiteY2" fmla="*/ 120770 h 362309"/>
                    <a:gd name="connsiteX3" fmla="*/ 34506 w 133827"/>
                    <a:gd name="connsiteY3" fmla="*/ 138023 h 362309"/>
                    <a:gd name="connsiteX4" fmla="*/ 17253 w 133827"/>
                    <a:gd name="connsiteY4" fmla="*/ 163902 h 362309"/>
                    <a:gd name="connsiteX5" fmla="*/ 0 w 133827"/>
                    <a:gd name="connsiteY5" fmla="*/ 215660 h 362309"/>
                    <a:gd name="connsiteX6" fmla="*/ 8627 w 133827"/>
                    <a:gd name="connsiteY6" fmla="*/ 276045 h 362309"/>
                    <a:gd name="connsiteX7" fmla="*/ 34506 w 133827"/>
                    <a:gd name="connsiteY7" fmla="*/ 327804 h 362309"/>
                    <a:gd name="connsiteX8" fmla="*/ 69012 w 133827"/>
                    <a:gd name="connsiteY8" fmla="*/ 362309 h 362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827" h="362309">
                      <a:moveTo>
                        <a:pt x="112144" y="0"/>
                      </a:moveTo>
                      <a:cubicBezTo>
                        <a:pt x="121936" y="29376"/>
                        <a:pt x="133827" y="52191"/>
                        <a:pt x="112144" y="86264"/>
                      </a:cubicBezTo>
                      <a:cubicBezTo>
                        <a:pt x="101012" y="103758"/>
                        <a:pt x="77638" y="109268"/>
                        <a:pt x="60385" y="120770"/>
                      </a:cubicBezTo>
                      <a:lnTo>
                        <a:pt x="34506" y="138023"/>
                      </a:lnTo>
                      <a:cubicBezTo>
                        <a:pt x="28755" y="146649"/>
                        <a:pt x="21464" y="154428"/>
                        <a:pt x="17253" y="163902"/>
                      </a:cubicBezTo>
                      <a:cubicBezTo>
                        <a:pt x="9867" y="180520"/>
                        <a:pt x="0" y="215660"/>
                        <a:pt x="0" y="215660"/>
                      </a:cubicBezTo>
                      <a:cubicBezTo>
                        <a:pt x="2876" y="235788"/>
                        <a:pt x="4639" y="256107"/>
                        <a:pt x="8627" y="276045"/>
                      </a:cubicBezTo>
                      <a:cubicBezTo>
                        <a:pt x="12723" y="296524"/>
                        <a:pt x="21112" y="311731"/>
                        <a:pt x="34506" y="327804"/>
                      </a:cubicBezTo>
                      <a:cubicBezTo>
                        <a:pt x="34523" y="327824"/>
                        <a:pt x="61338" y="354636"/>
                        <a:pt x="69012" y="362309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49" name="Forme libre 248"/>
                <p:cNvSpPr/>
                <p:nvPr/>
              </p:nvSpPr>
              <p:spPr>
                <a:xfrm>
                  <a:off x="7056408" y="2665562"/>
                  <a:ext cx="149042" cy="157194"/>
                </a:xfrm>
                <a:custGeom>
                  <a:avLst/>
                  <a:gdLst>
                    <a:gd name="connsiteX0" fmla="*/ 0 w 149042"/>
                    <a:gd name="connsiteY0" fmla="*/ 0 h 157194"/>
                    <a:gd name="connsiteX1" fmla="*/ 60384 w 149042"/>
                    <a:gd name="connsiteY1" fmla="*/ 25880 h 157194"/>
                    <a:gd name="connsiteX2" fmla="*/ 94890 w 149042"/>
                    <a:gd name="connsiteY2" fmla="*/ 103517 h 157194"/>
                    <a:gd name="connsiteX3" fmla="*/ 146649 w 149042"/>
                    <a:gd name="connsiteY3" fmla="*/ 129396 h 157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042" h="157194">
                      <a:moveTo>
                        <a:pt x="0" y="0"/>
                      </a:moveTo>
                      <a:cubicBezTo>
                        <a:pt x="16305" y="4076"/>
                        <a:pt x="49352" y="8229"/>
                        <a:pt x="60384" y="25880"/>
                      </a:cubicBezTo>
                      <a:cubicBezTo>
                        <a:pt x="79219" y="56016"/>
                        <a:pt x="68516" y="80440"/>
                        <a:pt x="94890" y="103517"/>
                      </a:cubicBezTo>
                      <a:cubicBezTo>
                        <a:pt x="149042" y="150899"/>
                        <a:pt x="146649" y="157194"/>
                        <a:pt x="146649" y="129396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50" name="Forme libre 249"/>
                <p:cNvSpPr/>
                <p:nvPr/>
              </p:nvSpPr>
              <p:spPr>
                <a:xfrm>
                  <a:off x="7134045" y="2536166"/>
                  <a:ext cx="241540" cy="274597"/>
                </a:xfrm>
                <a:custGeom>
                  <a:avLst/>
                  <a:gdLst>
                    <a:gd name="connsiteX0" fmla="*/ 0 w 241540"/>
                    <a:gd name="connsiteY0" fmla="*/ 0 h 274597"/>
                    <a:gd name="connsiteX1" fmla="*/ 69012 w 241540"/>
                    <a:gd name="connsiteY1" fmla="*/ 69011 h 274597"/>
                    <a:gd name="connsiteX2" fmla="*/ 120770 w 241540"/>
                    <a:gd name="connsiteY2" fmla="*/ 129396 h 274597"/>
                    <a:gd name="connsiteX3" fmla="*/ 172529 w 241540"/>
                    <a:gd name="connsiteY3" fmla="*/ 189781 h 274597"/>
                    <a:gd name="connsiteX4" fmla="*/ 215661 w 241540"/>
                    <a:gd name="connsiteY4" fmla="*/ 267419 h 274597"/>
                    <a:gd name="connsiteX5" fmla="*/ 241540 w 241540"/>
                    <a:gd name="connsiteY5" fmla="*/ 267419 h 27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540" h="274597">
                      <a:moveTo>
                        <a:pt x="0" y="0"/>
                      </a:moveTo>
                      <a:cubicBezTo>
                        <a:pt x="23004" y="23004"/>
                        <a:pt x="49493" y="42985"/>
                        <a:pt x="69012" y="69011"/>
                      </a:cubicBezTo>
                      <a:cubicBezTo>
                        <a:pt x="144691" y="169918"/>
                        <a:pt x="48679" y="45289"/>
                        <a:pt x="120770" y="129396"/>
                      </a:cubicBezTo>
                      <a:cubicBezTo>
                        <a:pt x="187160" y="206852"/>
                        <a:pt x="108319" y="125573"/>
                        <a:pt x="172529" y="189781"/>
                      </a:cubicBezTo>
                      <a:cubicBezTo>
                        <a:pt x="187712" y="235332"/>
                        <a:pt x="176111" y="208094"/>
                        <a:pt x="215661" y="267419"/>
                      </a:cubicBezTo>
                      <a:cubicBezTo>
                        <a:pt x="220446" y="274597"/>
                        <a:pt x="232914" y="267419"/>
                        <a:pt x="241540" y="267419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51" name="Forme libre 250"/>
                <p:cNvSpPr/>
                <p:nvPr/>
              </p:nvSpPr>
              <p:spPr>
                <a:xfrm>
                  <a:off x="7228936" y="2656936"/>
                  <a:ext cx="41805" cy="284672"/>
                </a:xfrm>
                <a:custGeom>
                  <a:avLst/>
                  <a:gdLst>
                    <a:gd name="connsiteX0" fmla="*/ 0 w 41805"/>
                    <a:gd name="connsiteY0" fmla="*/ 0 h 284672"/>
                    <a:gd name="connsiteX1" fmla="*/ 17253 w 41805"/>
                    <a:gd name="connsiteY1" fmla="*/ 284672 h 284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05" h="284672">
                      <a:moveTo>
                        <a:pt x="0" y="0"/>
                      </a:moveTo>
                      <a:cubicBezTo>
                        <a:pt x="41805" y="125412"/>
                        <a:pt x="17253" y="33572"/>
                        <a:pt x="17253" y="284672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52" name="Forme libre 251"/>
                <p:cNvSpPr/>
                <p:nvPr/>
              </p:nvSpPr>
              <p:spPr>
                <a:xfrm>
                  <a:off x="7134045" y="2536166"/>
                  <a:ext cx="207034" cy="78924"/>
                </a:xfrm>
                <a:custGeom>
                  <a:avLst/>
                  <a:gdLst>
                    <a:gd name="connsiteX0" fmla="*/ 0 w 207034"/>
                    <a:gd name="connsiteY0" fmla="*/ 8626 h 78924"/>
                    <a:gd name="connsiteX1" fmla="*/ 25880 w 207034"/>
                    <a:gd name="connsiteY1" fmla="*/ 0 h 78924"/>
                    <a:gd name="connsiteX2" fmla="*/ 138023 w 207034"/>
                    <a:gd name="connsiteY2" fmla="*/ 17253 h 78924"/>
                    <a:gd name="connsiteX3" fmla="*/ 163902 w 207034"/>
                    <a:gd name="connsiteY3" fmla="*/ 34506 h 78924"/>
                    <a:gd name="connsiteX4" fmla="*/ 198408 w 207034"/>
                    <a:gd name="connsiteY4" fmla="*/ 77638 h 78924"/>
                    <a:gd name="connsiteX5" fmla="*/ 207034 w 207034"/>
                    <a:gd name="connsiteY5" fmla="*/ 77638 h 78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034" h="78924">
                      <a:moveTo>
                        <a:pt x="0" y="8626"/>
                      </a:moveTo>
                      <a:cubicBezTo>
                        <a:pt x="8627" y="5751"/>
                        <a:pt x="16787" y="0"/>
                        <a:pt x="25880" y="0"/>
                      </a:cubicBezTo>
                      <a:cubicBezTo>
                        <a:pt x="45679" y="0"/>
                        <a:pt x="108490" y="2486"/>
                        <a:pt x="138023" y="17253"/>
                      </a:cubicBezTo>
                      <a:cubicBezTo>
                        <a:pt x="147296" y="21890"/>
                        <a:pt x="155276" y="28755"/>
                        <a:pt x="163902" y="34506"/>
                      </a:cubicBezTo>
                      <a:cubicBezTo>
                        <a:pt x="173852" y="64354"/>
                        <a:pt x="167193" y="62030"/>
                        <a:pt x="198408" y="77638"/>
                      </a:cubicBezTo>
                      <a:cubicBezTo>
                        <a:pt x="200980" y="78924"/>
                        <a:pt x="204159" y="77638"/>
                        <a:pt x="207034" y="77638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53" name="Forme libre 252"/>
                <p:cNvSpPr/>
                <p:nvPr/>
              </p:nvSpPr>
              <p:spPr>
                <a:xfrm>
                  <a:off x="7263442" y="2656936"/>
                  <a:ext cx="172528" cy="82423"/>
                </a:xfrm>
                <a:custGeom>
                  <a:avLst/>
                  <a:gdLst>
                    <a:gd name="connsiteX0" fmla="*/ 0 w 172528"/>
                    <a:gd name="connsiteY0" fmla="*/ 0 h 82423"/>
                    <a:gd name="connsiteX1" fmla="*/ 43132 w 172528"/>
                    <a:gd name="connsiteY1" fmla="*/ 8626 h 82423"/>
                    <a:gd name="connsiteX2" fmla="*/ 94890 w 172528"/>
                    <a:gd name="connsiteY2" fmla="*/ 51758 h 82423"/>
                    <a:gd name="connsiteX3" fmla="*/ 120769 w 172528"/>
                    <a:gd name="connsiteY3" fmla="*/ 60385 h 82423"/>
                    <a:gd name="connsiteX4" fmla="*/ 172528 w 172528"/>
                    <a:gd name="connsiteY4" fmla="*/ 77638 h 82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528" h="82423">
                      <a:moveTo>
                        <a:pt x="0" y="0"/>
                      </a:moveTo>
                      <a:cubicBezTo>
                        <a:pt x="14377" y="2875"/>
                        <a:pt x="29404" y="3478"/>
                        <a:pt x="43132" y="8626"/>
                      </a:cubicBezTo>
                      <a:cubicBezTo>
                        <a:pt x="75384" y="20721"/>
                        <a:pt x="66125" y="32581"/>
                        <a:pt x="94890" y="51758"/>
                      </a:cubicBezTo>
                      <a:cubicBezTo>
                        <a:pt x="102456" y="56802"/>
                        <a:pt x="112636" y="56318"/>
                        <a:pt x="120769" y="60385"/>
                      </a:cubicBezTo>
                      <a:cubicBezTo>
                        <a:pt x="164844" y="82423"/>
                        <a:pt x="127114" y="77638"/>
                        <a:pt x="172528" y="77638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54" name="Forme libre 253"/>
                <p:cNvSpPr/>
                <p:nvPr/>
              </p:nvSpPr>
              <p:spPr>
                <a:xfrm>
                  <a:off x="7030528" y="2743200"/>
                  <a:ext cx="70607" cy="69011"/>
                </a:xfrm>
                <a:custGeom>
                  <a:avLst/>
                  <a:gdLst>
                    <a:gd name="connsiteX0" fmla="*/ 0 w 70607"/>
                    <a:gd name="connsiteY0" fmla="*/ 0 h 69011"/>
                    <a:gd name="connsiteX1" fmla="*/ 34506 w 70607"/>
                    <a:gd name="connsiteY1" fmla="*/ 8626 h 69011"/>
                    <a:gd name="connsiteX2" fmla="*/ 69012 w 70607"/>
                    <a:gd name="connsiteY2" fmla="*/ 69011 h 69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607" h="69011">
                      <a:moveTo>
                        <a:pt x="0" y="0"/>
                      </a:moveTo>
                      <a:cubicBezTo>
                        <a:pt x="11502" y="2875"/>
                        <a:pt x="25583" y="819"/>
                        <a:pt x="34506" y="8626"/>
                      </a:cubicBezTo>
                      <a:cubicBezTo>
                        <a:pt x="70607" y="40214"/>
                        <a:pt x="69012" y="42778"/>
                        <a:pt x="69012" y="69011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55" name="Forme libre 254"/>
                <p:cNvSpPr/>
                <p:nvPr/>
              </p:nvSpPr>
              <p:spPr>
                <a:xfrm>
                  <a:off x="6916566" y="2757578"/>
                  <a:ext cx="88083" cy="115018"/>
                </a:xfrm>
                <a:custGeom>
                  <a:avLst/>
                  <a:gdLst>
                    <a:gd name="connsiteX0" fmla="*/ 88083 w 88083"/>
                    <a:gd name="connsiteY0" fmla="*/ 2875 h 115018"/>
                    <a:gd name="connsiteX1" fmla="*/ 27698 w 88083"/>
                    <a:gd name="connsiteY1" fmla="*/ 46007 h 115018"/>
                    <a:gd name="connsiteX2" fmla="*/ 10445 w 88083"/>
                    <a:gd name="connsiteY2" fmla="*/ 71886 h 115018"/>
                    <a:gd name="connsiteX3" fmla="*/ 1819 w 88083"/>
                    <a:gd name="connsiteY3" fmla="*/ 115018 h 115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083" h="115018">
                      <a:moveTo>
                        <a:pt x="88083" y="2875"/>
                      </a:moveTo>
                      <a:cubicBezTo>
                        <a:pt x="10447" y="28754"/>
                        <a:pt x="50702" y="0"/>
                        <a:pt x="27698" y="46007"/>
                      </a:cubicBezTo>
                      <a:cubicBezTo>
                        <a:pt x="23061" y="55280"/>
                        <a:pt x="16196" y="63260"/>
                        <a:pt x="10445" y="71886"/>
                      </a:cubicBezTo>
                      <a:cubicBezTo>
                        <a:pt x="0" y="103221"/>
                        <a:pt x="1819" y="88672"/>
                        <a:pt x="1819" y="115018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56" name="Forme libre 255"/>
                <p:cNvSpPr/>
                <p:nvPr/>
              </p:nvSpPr>
              <p:spPr>
                <a:xfrm>
                  <a:off x="7250415" y="2719170"/>
                  <a:ext cx="82038" cy="144800"/>
                </a:xfrm>
                <a:custGeom>
                  <a:avLst/>
                  <a:gdLst>
                    <a:gd name="connsiteX0" fmla="*/ 4400 w 82038"/>
                    <a:gd name="connsiteY0" fmla="*/ 15404 h 144800"/>
                    <a:gd name="connsiteX1" fmla="*/ 21653 w 82038"/>
                    <a:gd name="connsiteY1" fmla="*/ 75788 h 144800"/>
                    <a:gd name="connsiteX2" fmla="*/ 30279 w 82038"/>
                    <a:gd name="connsiteY2" fmla="*/ 101668 h 144800"/>
                    <a:gd name="connsiteX3" fmla="*/ 56159 w 82038"/>
                    <a:gd name="connsiteY3" fmla="*/ 127547 h 144800"/>
                    <a:gd name="connsiteX4" fmla="*/ 82038 w 82038"/>
                    <a:gd name="connsiteY4" fmla="*/ 144800 h 14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038" h="144800">
                      <a:moveTo>
                        <a:pt x="4400" y="15404"/>
                      </a:moveTo>
                      <a:cubicBezTo>
                        <a:pt x="25076" y="77427"/>
                        <a:pt x="0" y="0"/>
                        <a:pt x="21653" y="75788"/>
                      </a:cubicBezTo>
                      <a:cubicBezTo>
                        <a:pt x="24151" y="84531"/>
                        <a:pt x="25235" y="94102"/>
                        <a:pt x="30279" y="101668"/>
                      </a:cubicBezTo>
                      <a:cubicBezTo>
                        <a:pt x="37046" y="111819"/>
                        <a:pt x="46787" y="119737"/>
                        <a:pt x="56159" y="127547"/>
                      </a:cubicBezTo>
                      <a:cubicBezTo>
                        <a:pt x="64124" y="134184"/>
                        <a:pt x="82038" y="144800"/>
                        <a:pt x="82038" y="144800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57" name="Forme libre 256"/>
                <p:cNvSpPr/>
                <p:nvPr/>
              </p:nvSpPr>
              <p:spPr>
                <a:xfrm>
                  <a:off x="7246189" y="2501368"/>
                  <a:ext cx="120769" cy="34798"/>
                </a:xfrm>
                <a:custGeom>
                  <a:avLst/>
                  <a:gdLst>
                    <a:gd name="connsiteX0" fmla="*/ 0 w 120769"/>
                    <a:gd name="connsiteY0" fmla="*/ 34798 h 34798"/>
                    <a:gd name="connsiteX1" fmla="*/ 120769 w 120769"/>
                    <a:gd name="connsiteY1" fmla="*/ 17545 h 3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769" h="34798">
                      <a:moveTo>
                        <a:pt x="0" y="34798"/>
                      </a:moveTo>
                      <a:cubicBezTo>
                        <a:pt x="52197" y="0"/>
                        <a:pt x="15511" y="17545"/>
                        <a:pt x="120769" y="17545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58" name="Forme libre 257"/>
                <p:cNvSpPr/>
                <p:nvPr/>
              </p:nvSpPr>
              <p:spPr>
                <a:xfrm>
                  <a:off x="7315200" y="2648309"/>
                  <a:ext cx="172528" cy="33599"/>
                </a:xfrm>
                <a:custGeom>
                  <a:avLst/>
                  <a:gdLst>
                    <a:gd name="connsiteX0" fmla="*/ 0 w 172528"/>
                    <a:gd name="connsiteY0" fmla="*/ 17253 h 33599"/>
                    <a:gd name="connsiteX1" fmla="*/ 155275 w 172528"/>
                    <a:gd name="connsiteY1" fmla="*/ 17253 h 33599"/>
                    <a:gd name="connsiteX2" fmla="*/ 172528 w 172528"/>
                    <a:gd name="connsiteY2" fmla="*/ 0 h 3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528" h="33599">
                      <a:moveTo>
                        <a:pt x="0" y="17253"/>
                      </a:moveTo>
                      <a:cubicBezTo>
                        <a:pt x="59932" y="23913"/>
                        <a:pt x="95343" y="33599"/>
                        <a:pt x="155275" y="17253"/>
                      </a:cubicBezTo>
                      <a:cubicBezTo>
                        <a:pt x="163122" y="15113"/>
                        <a:pt x="166777" y="5751"/>
                        <a:pt x="172528" y="0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59" name="Forme libre 258"/>
                <p:cNvSpPr/>
                <p:nvPr/>
              </p:nvSpPr>
              <p:spPr>
                <a:xfrm>
                  <a:off x="7297947" y="2579298"/>
                  <a:ext cx="146649" cy="11167"/>
                </a:xfrm>
                <a:custGeom>
                  <a:avLst/>
                  <a:gdLst>
                    <a:gd name="connsiteX0" fmla="*/ 0 w 146649"/>
                    <a:gd name="connsiteY0" fmla="*/ 0 h 11167"/>
                    <a:gd name="connsiteX1" fmla="*/ 146649 w 146649"/>
                    <a:gd name="connsiteY1" fmla="*/ 8627 h 1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649" h="11167">
                      <a:moveTo>
                        <a:pt x="0" y="0"/>
                      </a:moveTo>
                      <a:cubicBezTo>
                        <a:pt x="100501" y="11167"/>
                        <a:pt x="51599" y="8627"/>
                        <a:pt x="146649" y="8627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60" name="Forme libre 259"/>
                <p:cNvSpPr/>
                <p:nvPr/>
              </p:nvSpPr>
              <p:spPr>
                <a:xfrm>
                  <a:off x="7194431" y="2475781"/>
                  <a:ext cx="120769" cy="60385"/>
                </a:xfrm>
                <a:custGeom>
                  <a:avLst/>
                  <a:gdLst>
                    <a:gd name="connsiteX0" fmla="*/ 0 w 120769"/>
                    <a:gd name="connsiteY0" fmla="*/ 60385 h 60385"/>
                    <a:gd name="connsiteX1" fmla="*/ 8626 w 120769"/>
                    <a:gd name="connsiteY1" fmla="*/ 34505 h 60385"/>
                    <a:gd name="connsiteX2" fmla="*/ 34505 w 120769"/>
                    <a:gd name="connsiteY2" fmla="*/ 25879 h 60385"/>
                    <a:gd name="connsiteX3" fmla="*/ 86264 w 120769"/>
                    <a:gd name="connsiteY3" fmla="*/ 17253 h 60385"/>
                    <a:gd name="connsiteX4" fmla="*/ 120769 w 120769"/>
                    <a:gd name="connsiteY4" fmla="*/ 0 h 60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769" h="60385">
                      <a:moveTo>
                        <a:pt x="0" y="60385"/>
                      </a:moveTo>
                      <a:cubicBezTo>
                        <a:pt x="2875" y="51758"/>
                        <a:pt x="2196" y="40935"/>
                        <a:pt x="8626" y="34505"/>
                      </a:cubicBezTo>
                      <a:cubicBezTo>
                        <a:pt x="15056" y="28075"/>
                        <a:pt x="25629" y="27851"/>
                        <a:pt x="34505" y="25879"/>
                      </a:cubicBezTo>
                      <a:cubicBezTo>
                        <a:pt x="51579" y="22085"/>
                        <a:pt x="69011" y="20128"/>
                        <a:pt x="86264" y="17253"/>
                      </a:cubicBezTo>
                      <a:cubicBezTo>
                        <a:pt x="116001" y="7340"/>
                        <a:pt x="105713" y="15056"/>
                        <a:pt x="120769" y="0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136" name="Groupe 122"/>
              <p:cNvGrpSpPr/>
              <p:nvPr/>
            </p:nvGrpSpPr>
            <p:grpSpPr>
              <a:xfrm rot="2563966">
                <a:off x="1765290" y="3696346"/>
                <a:ext cx="571162" cy="465827"/>
                <a:chOff x="6916566" y="2475781"/>
                <a:chExt cx="571162" cy="465827"/>
              </a:xfrm>
            </p:grpSpPr>
            <p:sp>
              <p:nvSpPr>
                <p:cNvPr id="235" name="Forme libre 234"/>
                <p:cNvSpPr/>
                <p:nvPr/>
              </p:nvSpPr>
              <p:spPr>
                <a:xfrm>
                  <a:off x="7013275" y="2536166"/>
                  <a:ext cx="133827" cy="362309"/>
                </a:xfrm>
                <a:custGeom>
                  <a:avLst/>
                  <a:gdLst>
                    <a:gd name="connsiteX0" fmla="*/ 112144 w 133827"/>
                    <a:gd name="connsiteY0" fmla="*/ 0 h 362309"/>
                    <a:gd name="connsiteX1" fmla="*/ 112144 w 133827"/>
                    <a:gd name="connsiteY1" fmla="*/ 86264 h 362309"/>
                    <a:gd name="connsiteX2" fmla="*/ 60385 w 133827"/>
                    <a:gd name="connsiteY2" fmla="*/ 120770 h 362309"/>
                    <a:gd name="connsiteX3" fmla="*/ 34506 w 133827"/>
                    <a:gd name="connsiteY3" fmla="*/ 138023 h 362309"/>
                    <a:gd name="connsiteX4" fmla="*/ 17253 w 133827"/>
                    <a:gd name="connsiteY4" fmla="*/ 163902 h 362309"/>
                    <a:gd name="connsiteX5" fmla="*/ 0 w 133827"/>
                    <a:gd name="connsiteY5" fmla="*/ 215660 h 362309"/>
                    <a:gd name="connsiteX6" fmla="*/ 8627 w 133827"/>
                    <a:gd name="connsiteY6" fmla="*/ 276045 h 362309"/>
                    <a:gd name="connsiteX7" fmla="*/ 34506 w 133827"/>
                    <a:gd name="connsiteY7" fmla="*/ 327804 h 362309"/>
                    <a:gd name="connsiteX8" fmla="*/ 69012 w 133827"/>
                    <a:gd name="connsiteY8" fmla="*/ 362309 h 362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827" h="362309">
                      <a:moveTo>
                        <a:pt x="112144" y="0"/>
                      </a:moveTo>
                      <a:cubicBezTo>
                        <a:pt x="121936" y="29376"/>
                        <a:pt x="133827" y="52191"/>
                        <a:pt x="112144" y="86264"/>
                      </a:cubicBezTo>
                      <a:cubicBezTo>
                        <a:pt x="101012" y="103758"/>
                        <a:pt x="77638" y="109268"/>
                        <a:pt x="60385" y="120770"/>
                      </a:cubicBezTo>
                      <a:lnTo>
                        <a:pt x="34506" y="138023"/>
                      </a:lnTo>
                      <a:cubicBezTo>
                        <a:pt x="28755" y="146649"/>
                        <a:pt x="21464" y="154428"/>
                        <a:pt x="17253" y="163902"/>
                      </a:cubicBezTo>
                      <a:cubicBezTo>
                        <a:pt x="9867" y="180520"/>
                        <a:pt x="0" y="215660"/>
                        <a:pt x="0" y="215660"/>
                      </a:cubicBezTo>
                      <a:cubicBezTo>
                        <a:pt x="2876" y="235788"/>
                        <a:pt x="4639" y="256107"/>
                        <a:pt x="8627" y="276045"/>
                      </a:cubicBezTo>
                      <a:cubicBezTo>
                        <a:pt x="12723" y="296524"/>
                        <a:pt x="21112" y="311731"/>
                        <a:pt x="34506" y="327804"/>
                      </a:cubicBezTo>
                      <a:cubicBezTo>
                        <a:pt x="34523" y="327824"/>
                        <a:pt x="61338" y="354636"/>
                        <a:pt x="69012" y="362309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36" name="Forme libre 235"/>
                <p:cNvSpPr/>
                <p:nvPr/>
              </p:nvSpPr>
              <p:spPr>
                <a:xfrm>
                  <a:off x="7056408" y="2665562"/>
                  <a:ext cx="149042" cy="157194"/>
                </a:xfrm>
                <a:custGeom>
                  <a:avLst/>
                  <a:gdLst>
                    <a:gd name="connsiteX0" fmla="*/ 0 w 149042"/>
                    <a:gd name="connsiteY0" fmla="*/ 0 h 157194"/>
                    <a:gd name="connsiteX1" fmla="*/ 60384 w 149042"/>
                    <a:gd name="connsiteY1" fmla="*/ 25880 h 157194"/>
                    <a:gd name="connsiteX2" fmla="*/ 94890 w 149042"/>
                    <a:gd name="connsiteY2" fmla="*/ 103517 h 157194"/>
                    <a:gd name="connsiteX3" fmla="*/ 146649 w 149042"/>
                    <a:gd name="connsiteY3" fmla="*/ 129396 h 157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042" h="157194">
                      <a:moveTo>
                        <a:pt x="0" y="0"/>
                      </a:moveTo>
                      <a:cubicBezTo>
                        <a:pt x="16305" y="4076"/>
                        <a:pt x="49352" y="8229"/>
                        <a:pt x="60384" y="25880"/>
                      </a:cubicBezTo>
                      <a:cubicBezTo>
                        <a:pt x="79219" y="56016"/>
                        <a:pt x="68516" y="80440"/>
                        <a:pt x="94890" y="103517"/>
                      </a:cubicBezTo>
                      <a:cubicBezTo>
                        <a:pt x="149042" y="150899"/>
                        <a:pt x="146649" y="157194"/>
                        <a:pt x="146649" y="129396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37" name="Forme libre 236"/>
                <p:cNvSpPr/>
                <p:nvPr/>
              </p:nvSpPr>
              <p:spPr>
                <a:xfrm>
                  <a:off x="7134045" y="2536166"/>
                  <a:ext cx="241540" cy="274597"/>
                </a:xfrm>
                <a:custGeom>
                  <a:avLst/>
                  <a:gdLst>
                    <a:gd name="connsiteX0" fmla="*/ 0 w 241540"/>
                    <a:gd name="connsiteY0" fmla="*/ 0 h 274597"/>
                    <a:gd name="connsiteX1" fmla="*/ 69012 w 241540"/>
                    <a:gd name="connsiteY1" fmla="*/ 69011 h 274597"/>
                    <a:gd name="connsiteX2" fmla="*/ 120770 w 241540"/>
                    <a:gd name="connsiteY2" fmla="*/ 129396 h 274597"/>
                    <a:gd name="connsiteX3" fmla="*/ 172529 w 241540"/>
                    <a:gd name="connsiteY3" fmla="*/ 189781 h 274597"/>
                    <a:gd name="connsiteX4" fmla="*/ 215661 w 241540"/>
                    <a:gd name="connsiteY4" fmla="*/ 267419 h 274597"/>
                    <a:gd name="connsiteX5" fmla="*/ 241540 w 241540"/>
                    <a:gd name="connsiteY5" fmla="*/ 267419 h 27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540" h="274597">
                      <a:moveTo>
                        <a:pt x="0" y="0"/>
                      </a:moveTo>
                      <a:cubicBezTo>
                        <a:pt x="23004" y="23004"/>
                        <a:pt x="49493" y="42985"/>
                        <a:pt x="69012" y="69011"/>
                      </a:cubicBezTo>
                      <a:cubicBezTo>
                        <a:pt x="144691" y="169918"/>
                        <a:pt x="48679" y="45289"/>
                        <a:pt x="120770" y="129396"/>
                      </a:cubicBezTo>
                      <a:cubicBezTo>
                        <a:pt x="187160" y="206852"/>
                        <a:pt x="108319" y="125573"/>
                        <a:pt x="172529" y="189781"/>
                      </a:cubicBezTo>
                      <a:cubicBezTo>
                        <a:pt x="187712" y="235332"/>
                        <a:pt x="176111" y="208094"/>
                        <a:pt x="215661" y="267419"/>
                      </a:cubicBezTo>
                      <a:cubicBezTo>
                        <a:pt x="220446" y="274597"/>
                        <a:pt x="232914" y="267419"/>
                        <a:pt x="241540" y="267419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38" name="Forme libre 237"/>
                <p:cNvSpPr/>
                <p:nvPr/>
              </p:nvSpPr>
              <p:spPr>
                <a:xfrm>
                  <a:off x="7228936" y="2656936"/>
                  <a:ext cx="41805" cy="284672"/>
                </a:xfrm>
                <a:custGeom>
                  <a:avLst/>
                  <a:gdLst>
                    <a:gd name="connsiteX0" fmla="*/ 0 w 41805"/>
                    <a:gd name="connsiteY0" fmla="*/ 0 h 284672"/>
                    <a:gd name="connsiteX1" fmla="*/ 17253 w 41805"/>
                    <a:gd name="connsiteY1" fmla="*/ 284672 h 284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05" h="284672">
                      <a:moveTo>
                        <a:pt x="0" y="0"/>
                      </a:moveTo>
                      <a:cubicBezTo>
                        <a:pt x="41805" y="125412"/>
                        <a:pt x="17253" y="33572"/>
                        <a:pt x="17253" y="284672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39" name="Forme libre 238"/>
                <p:cNvSpPr/>
                <p:nvPr/>
              </p:nvSpPr>
              <p:spPr>
                <a:xfrm>
                  <a:off x="7134045" y="2536166"/>
                  <a:ext cx="207034" cy="78924"/>
                </a:xfrm>
                <a:custGeom>
                  <a:avLst/>
                  <a:gdLst>
                    <a:gd name="connsiteX0" fmla="*/ 0 w 207034"/>
                    <a:gd name="connsiteY0" fmla="*/ 8626 h 78924"/>
                    <a:gd name="connsiteX1" fmla="*/ 25880 w 207034"/>
                    <a:gd name="connsiteY1" fmla="*/ 0 h 78924"/>
                    <a:gd name="connsiteX2" fmla="*/ 138023 w 207034"/>
                    <a:gd name="connsiteY2" fmla="*/ 17253 h 78924"/>
                    <a:gd name="connsiteX3" fmla="*/ 163902 w 207034"/>
                    <a:gd name="connsiteY3" fmla="*/ 34506 h 78924"/>
                    <a:gd name="connsiteX4" fmla="*/ 198408 w 207034"/>
                    <a:gd name="connsiteY4" fmla="*/ 77638 h 78924"/>
                    <a:gd name="connsiteX5" fmla="*/ 207034 w 207034"/>
                    <a:gd name="connsiteY5" fmla="*/ 77638 h 78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034" h="78924">
                      <a:moveTo>
                        <a:pt x="0" y="8626"/>
                      </a:moveTo>
                      <a:cubicBezTo>
                        <a:pt x="8627" y="5751"/>
                        <a:pt x="16787" y="0"/>
                        <a:pt x="25880" y="0"/>
                      </a:cubicBezTo>
                      <a:cubicBezTo>
                        <a:pt x="45679" y="0"/>
                        <a:pt x="108490" y="2486"/>
                        <a:pt x="138023" y="17253"/>
                      </a:cubicBezTo>
                      <a:cubicBezTo>
                        <a:pt x="147296" y="21890"/>
                        <a:pt x="155276" y="28755"/>
                        <a:pt x="163902" y="34506"/>
                      </a:cubicBezTo>
                      <a:cubicBezTo>
                        <a:pt x="173852" y="64354"/>
                        <a:pt x="167193" y="62030"/>
                        <a:pt x="198408" y="77638"/>
                      </a:cubicBezTo>
                      <a:cubicBezTo>
                        <a:pt x="200980" y="78924"/>
                        <a:pt x="204159" y="77638"/>
                        <a:pt x="207034" y="77638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40" name="Forme libre 239"/>
                <p:cNvSpPr/>
                <p:nvPr/>
              </p:nvSpPr>
              <p:spPr>
                <a:xfrm>
                  <a:off x="7263442" y="2656936"/>
                  <a:ext cx="172528" cy="82423"/>
                </a:xfrm>
                <a:custGeom>
                  <a:avLst/>
                  <a:gdLst>
                    <a:gd name="connsiteX0" fmla="*/ 0 w 172528"/>
                    <a:gd name="connsiteY0" fmla="*/ 0 h 82423"/>
                    <a:gd name="connsiteX1" fmla="*/ 43132 w 172528"/>
                    <a:gd name="connsiteY1" fmla="*/ 8626 h 82423"/>
                    <a:gd name="connsiteX2" fmla="*/ 94890 w 172528"/>
                    <a:gd name="connsiteY2" fmla="*/ 51758 h 82423"/>
                    <a:gd name="connsiteX3" fmla="*/ 120769 w 172528"/>
                    <a:gd name="connsiteY3" fmla="*/ 60385 h 82423"/>
                    <a:gd name="connsiteX4" fmla="*/ 172528 w 172528"/>
                    <a:gd name="connsiteY4" fmla="*/ 77638 h 82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528" h="82423">
                      <a:moveTo>
                        <a:pt x="0" y="0"/>
                      </a:moveTo>
                      <a:cubicBezTo>
                        <a:pt x="14377" y="2875"/>
                        <a:pt x="29404" y="3478"/>
                        <a:pt x="43132" y="8626"/>
                      </a:cubicBezTo>
                      <a:cubicBezTo>
                        <a:pt x="75384" y="20721"/>
                        <a:pt x="66125" y="32581"/>
                        <a:pt x="94890" y="51758"/>
                      </a:cubicBezTo>
                      <a:cubicBezTo>
                        <a:pt x="102456" y="56802"/>
                        <a:pt x="112636" y="56318"/>
                        <a:pt x="120769" y="60385"/>
                      </a:cubicBezTo>
                      <a:cubicBezTo>
                        <a:pt x="164844" y="82423"/>
                        <a:pt x="127114" y="77638"/>
                        <a:pt x="172528" y="77638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41" name="Forme libre 240"/>
                <p:cNvSpPr/>
                <p:nvPr/>
              </p:nvSpPr>
              <p:spPr>
                <a:xfrm>
                  <a:off x="7030528" y="2743200"/>
                  <a:ext cx="70607" cy="69011"/>
                </a:xfrm>
                <a:custGeom>
                  <a:avLst/>
                  <a:gdLst>
                    <a:gd name="connsiteX0" fmla="*/ 0 w 70607"/>
                    <a:gd name="connsiteY0" fmla="*/ 0 h 69011"/>
                    <a:gd name="connsiteX1" fmla="*/ 34506 w 70607"/>
                    <a:gd name="connsiteY1" fmla="*/ 8626 h 69011"/>
                    <a:gd name="connsiteX2" fmla="*/ 69012 w 70607"/>
                    <a:gd name="connsiteY2" fmla="*/ 69011 h 69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607" h="69011">
                      <a:moveTo>
                        <a:pt x="0" y="0"/>
                      </a:moveTo>
                      <a:cubicBezTo>
                        <a:pt x="11502" y="2875"/>
                        <a:pt x="25583" y="819"/>
                        <a:pt x="34506" y="8626"/>
                      </a:cubicBezTo>
                      <a:cubicBezTo>
                        <a:pt x="70607" y="40214"/>
                        <a:pt x="69012" y="42778"/>
                        <a:pt x="69012" y="69011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42" name="Forme libre 241"/>
                <p:cNvSpPr/>
                <p:nvPr/>
              </p:nvSpPr>
              <p:spPr>
                <a:xfrm>
                  <a:off x="6916566" y="2757578"/>
                  <a:ext cx="88083" cy="115018"/>
                </a:xfrm>
                <a:custGeom>
                  <a:avLst/>
                  <a:gdLst>
                    <a:gd name="connsiteX0" fmla="*/ 88083 w 88083"/>
                    <a:gd name="connsiteY0" fmla="*/ 2875 h 115018"/>
                    <a:gd name="connsiteX1" fmla="*/ 27698 w 88083"/>
                    <a:gd name="connsiteY1" fmla="*/ 46007 h 115018"/>
                    <a:gd name="connsiteX2" fmla="*/ 10445 w 88083"/>
                    <a:gd name="connsiteY2" fmla="*/ 71886 h 115018"/>
                    <a:gd name="connsiteX3" fmla="*/ 1819 w 88083"/>
                    <a:gd name="connsiteY3" fmla="*/ 115018 h 115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083" h="115018">
                      <a:moveTo>
                        <a:pt x="88083" y="2875"/>
                      </a:moveTo>
                      <a:cubicBezTo>
                        <a:pt x="10447" y="28754"/>
                        <a:pt x="50702" y="0"/>
                        <a:pt x="27698" y="46007"/>
                      </a:cubicBezTo>
                      <a:cubicBezTo>
                        <a:pt x="23061" y="55280"/>
                        <a:pt x="16196" y="63260"/>
                        <a:pt x="10445" y="71886"/>
                      </a:cubicBezTo>
                      <a:cubicBezTo>
                        <a:pt x="0" y="103221"/>
                        <a:pt x="1819" y="88672"/>
                        <a:pt x="1819" y="115018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43" name="Forme libre 242"/>
                <p:cNvSpPr/>
                <p:nvPr/>
              </p:nvSpPr>
              <p:spPr>
                <a:xfrm>
                  <a:off x="7250415" y="2719170"/>
                  <a:ext cx="82038" cy="144800"/>
                </a:xfrm>
                <a:custGeom>
                  <a:avLst/>
                  <a:gdLst>
                    <a:gd name="connsiteX0" fmla="*/ 4400 w 82038"/>
                    <a:gd name="connsiteY0" fmla="*/ 15404 h 144800"/>
                    <a:gd name="connsiteX1" fmla="*/ 21653 w 82038"/>
                    <a:gd name="connsiteY1" fmla="*/ 75788 h 144800"/>
                    <a:gd name="connsiteX2" fmla="*/ 30279 w 82038"/>
                    <a:gd name="connsiteY2" fmla="*/ 101668 h 144800"/>
                    <a:gd name="connsiteX3" fmla="*/ 56159 w 82038"/>
                    <a:gd name="connsiteY3" fmla="*/ 127547 h 144800"/>
                    <a:gd name="connsiteX4" fmla="*/ 82038 w 82038"/>
                    <a:gd name="connsiteY4" fmla="*/ 144800 h 14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038" h="144800">
                      <a:moveTo>
                        <a:pt x="4400" y="15404"/>
                      </a:moveTo>
                      <a:cubicBezTo>
                        <a:pt x="25076" y="77427"/>
                        <a:pt x="0" y="0"/>
                        <a:pt x="21653" y="75788"/>
                      </a:cubicBezTo>
                      <a:cubicBezTo>
                        <a:pt x="24151" y="84531"/>
                        <a:pt x="25235" y="94102"/>
                        <a:pt x="30279" y="101668"/>
                      </a:cubicBezTo>
                      <a:cubicBezTo>
                        <a:pt x="37046" y="111819"/>
                        <a:pt x="46787" y="119737"/>
                        <a:pt x="56159" y="127547"/>
                      </a:cubicBezTo>
                      <a:cubicBezTo>
                        <a:pt x="64124" y="134184"/>
                        <a:pt x="82038" y="144800"/>
                        <a:pt x="82038" y="144800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44" name="Forme libre 243"/>
                <p:cNvSpPr/>
                <p:nvPr/>
              </p:nvSpPr>
              <p:spPr>
                <a:xfrm>
                  <a:off x="7246189" y="2501368"/>
                  <a:ext cx="120769" cy="34798"/>
                </a:xfrm>
                <a:custGeom>
                  <a:avLst/>
                  <a:gdLst>
                    <a:gd name="connsiteX0" fmla="*/ 0 w 120769"/>
                    <a:gd name="connsiteY0" fmla="*/ 34798 h 34798"/>
                    <a:gd name="connsiteX1" fmla="*/ 120769 w 120769"/>
                    <a:gd name="connsiteY1" fmla="*/ 17545 h 3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769" h="34798">
                      <a:moveTo>
                        <a:pt x="0" y="34798"/>
                      </a:moveTo>
                      <a:cubicBezTo>
                        <a:pt x="52197" y="0"/>
                        <a:pt x="15511" y="17545"/>
                        <a:pt x="120769" y="17545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45" name="Forme libre 244"/>
                <p:cNvSpPr/>
                <p:nvPr/>
              </p:nvSpPr>
              <p:spPr>
                <a:xfrm>
                  <a:off x="7315200" y="2648309"/>
                  <a:ext cx="172528" cy="33599"/>
                </a:xfrm>
                <a:custGeom>
                  <a:avLst/>
                  <a:gdLst>
                    <a:gd name="connsiteX0" fmla="*/ 0 w 172528"/>
                    <a:gd name="connsiteY0" fmla="*/ 17253 h 33599"/>
                    <a:gd name="connsiteX1" fmla="*/ 155275 w 172528"/>
                    <a:gd name="connsiteY1" fmla="*/ 17253 h 33599"/>
                    <a:gd name="connsiteX2" fmla="*/ 172528 w 172528"/>
                    <a:gd name="connsiteY2" fmla="*/ 0 h 3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528" h="33599">
                      <a:moveTo>
                        <a:pt x="0" y="17253"/>
                      </a:moveTo>
                      <a:cubicBezTo>
                        <a:pt x="59932" y="23913"/>
                        <a:pt x="95343" y="33599"/>
                        <a:pt x="155275" y="17253"/>
                      </a:cubicBezTo>
                      <a:cubicBezTo>
                        <a:pt x="163122" y="15113"/>
                        <a:pt x="166777" y="5751"/>
                        <a:pt x="172528" y="0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46" name="Forme libre 245"/>
                <p:cNvSpPr/>
                <p:nvPr/>
              </p:nvSpPr>
              <p:spPr>
                <a:xfrm>
                  <a:off x="7297947" y="2579298"/>
                  <a:ext cx="146649" cy="11167"/>
                </a:xfrm>
                <a:custGeom>
                  <a:avLst/>
                  <a:gdLst>
                    <a:gd name="connsiteX0" fmla="*/ 0 w 146649"/>
                    <a:gd name="connsiteY0" fmla="*/ 0 h 11167"/>
                    <a:gd name="connsiteX1" fmla="*/ 146649 w 146649"/>
                    <a:gd name="connsiteY1" fmla="*/ 8627 h 1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649" h="11167">
                      <a:moveTo>
                        <a:pt x="0" y="0"/>
                      </a:moveTo>
                      <a:cubicBezTo>
                        <a:pt x="100501" y="11167"/>
                        <a:pt x="51599" y="8627"/>
                        <a:pt x="146649" y="8627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47" name="Forme libre 246"/>
                <p:cNvSpPr/>
                <p:nvPr/>
              </p:nvSpPr>
              <p:spPr>
                <a:xfrm>
                  <a:off x="7194431" y="2475781"/>
                  <a:ext cx="120769" cy="60385"/>
                </a:xfrm>
                <a:custGeom>
                  <a:avLst/>
                  <a:gdLst>
                    <a:gd name="connsiteX0" fmla="*/ 0 w 120769"/>
                    <a:gd name="connsiteY0" fmla="*/ 60385 h 60385"/>
                    <a:gd name="connsiteX1" fmla="*/ 8626 w 120769"/>
                    <a:gd name="connsiteY1" fmla="*/ 34505 h 60385"/>
                    <a:gd name="connsiteX2" fmla="*/ 34505 w 120769"/>
                    <a:gd name="connsiteY2" fmla="*/ 25879 h 60385"/>
                    <a:gd name="connsiteX3" fmla="*/ 86264 w 120769"/>
                    <a:gd name="connsiteY3" fmla="*/ 17253 h 60385"/>
                    <a:gd name="connsiteX4" fmla="*/ 120769 w 120769"/>
                    <a:gd name="connsiteY4" fmla="*/ 0 h 60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769" h="60385">
                      <a:moveTo>
                        <a:pt x="0" y="60385"/>
                      </a:moveTo>
                      <a:cubicBezTo>
                        <a:pt x="2875" y="51758"/>
                        <a:pt x="2196" y="40935"/>
                        <a:pt x="8626" y="34505"/>
                      </a:cubicBezTo>
                      <a:cubicBezTo>
                        <a:pt x="15056" y="28075"/>
                        <a:pt x="25629" y="27851"/>
                        <a:pt x="34505" y="25879"/>
                      </a:cubicBezTo>
                      <a:cubicBezTo>
                        <a:pt x="51579" y="22085"/>
                        <a:pt x="69011" y="20128"/>
                        <a:pt x="86264" y="17253"/>
                      </a:cubicBezTo>
                      <a:cubicBezTo>
                        <a:pt x="116001" y="7340"/>
                        <a:pt x="105713" y="15056"/>
                        <a:pt x="120769" y="0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137" name="Groupe 136"/>
              <p:cNvGrpSpPr/>
              <p:nvPr/>
            </p:nvGrpSpPr>
            <p:grpSpPr>
              <a:xfrm rot="2563966">
                <a:off x="2456493" y="3624340"/>
                <a:ext cx="571162" cy="465827"/>
                <a:chOff x="6916566" y="2475781"/>
                <a:chExt cx="571162" cy="465827"/>
              </a:xfrm>
            </p:grpSpPr>
            <p:sp>
              <p:nvSpPr>
                <p:cNvPr id="222" name="Forme libre 221"/>
                <p:cNvSpPr/>
                <p:nvPr/>
              </p:nvSpPr>
              <p:spPr>
                <a:xfrm>
                  <a:off x="7013275" y="2536166"/>
                  <a:ext cx="133827" cy="362309"/>
                </a:xfrm>
                <a:custGeom>
                  <a:avLst/>
                  <a:gdLst>
                    <a:gd name="connsiteX0" fmla="*/ 112144 w 133827"/>
                    <a:gd name="connsiteY0" fmla="*/ 0 h 362309"/>
                    <a:gd name="connsiteX1" fmla="*/ 112144 w 133827"/>
                    <a:gd name="connsiteY1" fmla="*/ 86264 h 362309"/>
                    <a:gd name="connsiteX2" fmla="*/ 60385 w 133827"/>
                    <a:gd name="connsiteY2" fmla="*/ 120770 h 362309"/>
                    <a:gd name="connsiteX3" fmla="*/ 34506 w 133827"/>
                    <a:gd name="connsiteY3" fmla="*/ 138023 h 362309"/>
                    <a:gd name="connsiteX4" fmla="*/ 17253 w 133827"/>
                    <a:gd name="connsiteY4" fmla="*/ 163902 h 362309"/>
                    <a:gd name="connsiteX5" fmla="*/ 0 w 133827"/>
                    <a:gd name="connsiteY5" fmla="*/ 215660 h 362309"/>
                    <a:gd name="connsiteX6" fmla="*/ 8627 w 133827"/>
                    <a:gd name="connsiteY6" fmla="*/ 276045 h 362309"/>
                    <a:gd name="connsiteX7" fmla="*/ 34506 w 133827"/>
                    <a:gd name="connsiteY7" fmla="*/ 327804 h 362309"/>
                    <a:gd name="connsiteX8" fmla="*/ 69012 w 133827"/>
                    <a:gd name="connsiteY8" fmla="*/ 362309 h 362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827" h="362309">
                      <a:moveTo>
                        <a:pt x="112144" y="0"/>
                      </a:moveTo>
                      <a:cubicBezTo>
                        <a:pt x="121936" y="29376"/>
                        <a:pt x="133827" y="52191"/>
                        <a:pt x="112144" y="86264"/>
                      </a:cubicBezTo>
                      <a:cubicBezTo>
                        <a:pt x="101012" y="103758"/>
                        <a:pt x="77638" y="109268"/>
                        <a:pt x="60385" y="120770"/>
                      </a:cubicBezTo>
                      <a:lnTo>
                        <a:pt x="34506" y="138023"/>
                      </a:lnTo>
                      <a:cubicBezTo>
                        <a:pt x="28755" y="146649"/>
                        <a:pt x="21464" y="154428"/>
                        <a:pt x="17253" y="163902"/>
                      </a:cubicBezTo>
                      <a:cubicBezTo>
                        <a:pt x="9867" y="180520"/>
                        <a:pt x="0" y="215660"/>
                        <a:pt x="0" y="215660"/>
                      </a:cubicBezTo>
                      <a:cubicBezTo>
                        <a:pt x="2876" y="235788"/>
                        <a:pt x="4639" y="256107"/>
                        <a:pt x="8627" y="276045"/>
                      </a:cubicBezTo>
                      <a:cubicBezTo>
                        <a:pt x="12723" y="296524"/>
                        <a:pt x="21112" y="311731"/>
                        <a:pt x="34506" y="327804"/>
                      </a:cubicBezTo>
                      <a:cubicBezTo>
                        <a:pt x="34523" y="327824"/>
                        <a:pt x="61338" y="354636"/>
                        <a:pt x="69012" y="362309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23" name="Forme libre 222"/>
                <p:cNvSpPr/>
                <p:nvPr/>
              </p:nvSpPr>
              <p:spPr>
                <a:xfrm>
                  <a:off x="7056408" y="2665562"/>
                  <a:ext cx="149042" cy="157194"/>
                </a:xfrm>
                <a:custGeom>
                  <a:avLst/>
                  <a:gdLst>
                    <a:gd name="connsiteX0" fmla="*/ 0 w 149042"/>
                    <a:gd name="connsiteY0" fmla="*/ 0 h 157194"/>
                    <a:gd name="connsiteX1" fmla="*/ 60384 w 149042"/>
                    <a:gd name="connsiteY1" fmla="*/ 25880 h 157194"/>
                    <a:gd name="connsiteX2" fmla="*/ 94890 w 149042"/>
                    <a:gd name="connsiteY2" fmla="*/ 103517 h 157194"/>
                    <a:gd name="connsiteX3" fmla="*/ 146649 w 149042"/>
                    <a:gd name="connsiteY3" fmla="*/ 129396 h 157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042" h="157194">
                      <a:moveTo>
                        <a:pt x="0" y="0"/>
                      </a:moveTo>
                      <a:cubicBezTo>
                        <a:pt x="16305" y="4076"/>
                        <a:pt x="49352" y="8229"/>
                        <a:pt x="60384" y="25880"/>
                      </a:cubicBezTo>
                      <a:cubicBezTo>
                        <a:pt x="79219" y="56016"/>
                        <a:pt x="68516" y="80440"/>
                        <a:pt x="94890" y="103517"/>
                      </a:cubicBezTo>
                      <a:cubicBezTo>
                        <a:pt x="149042" y="150899"/>
                        <a:pt x="146649" y="157194"/>
                        <a:pt x="146649" y="129396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24" name="Forme libre 223"/>
                <p:cNvSpPr/>
                <p:nvPr/>
              </p:nvSpPr>
              <p:spPr>
                <a:xfrm>
                  <a:off x="7134045" y="2536166"/>
                  <a:ext cx="241540" cy="274597"/>
                </a:xfrm>
                <a:custGeom>
                  <a:avLst/>
                  <a:gdLst>
                    <a:gd name="connsiteX0" fmla="*/ 0 w 241540"/>
                    <a:gd name="connsiteY0" fmla="*/ 0 h 274597"/>
                    <a:gd name="connsiteX1" fmla="*/ 69012 w 241540"/>
                    <a:gd name="connsiteY1" fmla="*/ 69011 h 274597"/>
                    <a:gd name="connsiteX2" fmla="*/ 120770 w 241540"/>
                    <a:gd name="connsiteY2" fmla="*/ 129396 h 274597"/>
                    <a:gd name="connsiteX3" fmla="*/ 172529 w 241540"/>
                    <a:gd name="connsiteY3" fmla="*/ 189781 h 274597"/>
                    <a:gd name="connsiteX4" fmla="*/ 215661 w 241540"/>
                    <a:gd name="connsiteY4" fmla="*/ 267419 h 274597"/>
                    <a:gd name="connsiteX5" fmla="*/ 241540 w 241540"/>
                    <a:gd name="connsiteY5" fmla="*/ 267419 h 27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540" h="274597">
                      <a:moveTo>
                        <a:pt x="0" y="0"/>
                      </a:moveTo>
                      <a:cubicBezTo>
                        <a:pt x="23004" y="23004"/>
                        <a:pt x="49493" y="42985"/>
                        <a:pt x="69012" y="69011"/>
                      </a:cubicBezTo>
                      <a:cubicBezTo>
                        <a:pt x="144691" y="169918"/>
                        <a:pt x="48679" y="45289"/>
                        <a:pt x="120770" y="129396"/>
                      </a:cubicBezTo>
                      <a:cubicBezTo>
                        <a:pt x="187160" y="206852"/>
                        <a:pt x="108319" y="125573"/>
                        <a:pt x="172529" y="189781"/>
                      </a:cubicBezTo>
                      <a:cubicBezTo>
                        <a:pt x="187712" y="235332"/>
                        <a:pt x="176111" y="208094"/>
                        <a:pt x="215661" y="267419"/>
                      </a:cubicBezTo>
                      <a:cubicBezTo>
                        <a:pt x="220446" y="274597"/>
                        <a:pt x="232914" y="267419"/>
                        <a:pt x="241540" y="267419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25" name="Forme libre 224"/>
                <p:cNvSpPr/>
                <p:nvPr/>
              </p:nvSpPr>
              <p:spPr>
                <a:xfrm>
                  <a:off x="7228936" y="2656936"/>
                  <a:ext cx="41805" cy="284672"/>
                </a:xfrm>
                <a:custGeom>
                  <a:avLst/>
                  <a:gdLst>
                    <a:gd name="connsiteX0" fmla="*/ 0 w 41805"/>
                    <a:gd name="connsiteY0" fmla="*/ 0 h 284672"/>
                    <a:gd name="connsiteX1" fmla="*/ 17253 w 41805"/>
                    <a:gd name="connsiteY1" fmla="*/ 284672 h 284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05" h="284672">
                      <a:moveTo>
                        <a:pt x="0" y="0"/>
                      </a:moveTo>
                      <a:cubicBezTo>
                        <a:pt x="41805" y="125412"/>
                        <a:pt x="17253" y="33572"/>
                        <a:pt x="17253" y="284672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26" name="Forme libre 225"/>
                <p:cNvSpPr/>
                <p:nvPr/>
              </p:nvSpPr>
              <p:spPr>
                <a:xfrm>
                  <a:off x="7134045" y="2536166"/>
                  <a:ext cx="207034" cy="78924"/>
                </a:xfrm>
                <a:custGeom>
                  <a:avLst/>
                  <a:gdLst>
                    <a:gd name="connsiteX0" fmla="*/ 0 w 207034"/>
                    <a:gd name="connsiteY0" fmla="*/ 8626 h 78924"/>
                    <a:gd name="connsiteX1" fmla="*/ 25880 w 207034"/>
                    <a:gd name="connsiteY1" fmla="*/ 0 h 78924"/>
                    <a:gd name="connsiteX2" fmla="*/ 138023 w 207034"/>
                    <a:gd name="connsiteY2" fmla="*/ 17253 h 78924"/>
                    <a:gd name="connsiteX3" fmla="*/ 163902 w 207034"/>
                    <a:gd name="connsiteY3" fmla="*/ 34506 h 78924"/>
                    <a:gd name="connsiteX4" fmla="*/ 198408 w 207034"/>
                    <a:gd name="connsiteY4" fmla="*/ 77638 h 78924"/>
                    <a:gd name="connsiteX5" fmla="*/ 207034 w 207034"/>
                    <a:gd name="connsiteY5" fmla="*/ 77638 h 78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034" h="78924">
                      <a:moveTo>
                        <a:pt x="0" y="8626"/>
                      </a:moveTo>
                      <a:cubicBezTo>
                        <a:pt x="8627" y="5751"/>
                        <a:pt x="16787" y="0"/>
                        <a:pt x="25880" y="0"/>
                      </a:cubicBezTo>
                      <a:cubicBezTo>
                        <a:pt x="45679" y="0"/>
                        <a:pt x="108490" y="2486"/>
                        <a:pt x="138023" y="17253"/>
                      </a:cubicBezTo>
                      <a:cubicBezTo>
                        <a:pt x="147296" y="21890"/>
                        <a:pt x="155276" y="28755"/>
                        <a:pt x="163902" y="34506"/>
                      </a:cubicBezTo>
                      <a:cubicBezTo>
                        <a:pt x="173852" y="64354"/>
                        <a:pt x="167193" y="62030"/>
                        <a:pt x="198408" y="77638"/>
                      </a:cubicBezTo>
                      <a:cubicBezTo>
                        <a:pt x="200980" y="78924"/>
                        <a:pt x="204159" y="77638"/>
                        <a:pt x="207034" y="77638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27" name="Forme libre 226"/>
                <p:cNvSpPr/>
                <p:nvPr/>
              </p:nvSpPr>
              <p:spPr>
                <a:xfrm>
                  <a:off x="7263442" y="2656936"/>
                  <a:ext cx="172528" cy="82423"/>
                </a:xfrm>
                <a:custGeom>
                  <a:avLst/>
                  <a:gdLst>
                    <a:gd name="connsiteX0" fmla="*/ 0 w 172528"/>
                    <a:gd name="connsiteY0" fmla="*/ 0 h 82423"/>
                    <a:gd name="connsiteX1" fmla="*/ 43132 w 172528"/>
                    <a:gd name="connsiteY1" fmla="*/ 8626 h 82423"/>
                    <a:gd name="connsiteX2" fmla="*/ 94890 w 172528"/>
                    <a:gd name="connsiteY2" fmla="*/ 51758 h 82423"/>
                    <a:gd name="connsiteX3" fmla="*/ 120769 w 172528"/>
                    <a:gd name="connsiteY3" fmla="*/ 60385 h 82423"/>
                    <a:gd name="connsiteX4" fmla="*/ 172528 w 172528"/>
                    <a:gd name="connsiteY4" fmla="*/ 77638 h 82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528" h="82423">
                      <a:moveTo>
                        <a:pt x="0" y="0"/>
                      </a:moveTo>
                      <a:cubicBezTo>
                        <a:pt x="14377" y="2875"/>
                        <a:pt x="29404" y="3478"/>
                        <a:pt x="43132" y="8626"/>
                      </a:cubicBezTo>
                      <a:cubicBezTo>
                        <a:pt x="75384" y="20721"/>
                        <a:pt x="66125" y="32581"/>
                        <a:pt x="94890" y="51758"/>
                      </a:cubicBezTo>
                      <a:cubicBezTo>
                        <a:pt x="102456" y="56802"/>
                        <a:pt x="112636" y="56318"/>
                        <a:pt x="120769" y="60385"/>
                      </a:cubicBezTo>
                      <a:cubicBezTo>
                        <a:pt x="164844" y="82423"/>
                        <a:pt x="127114" y="77638"/>
                        <a:pt x="172528" y="77638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28" name="Forme libre 227"/>
                <p:cNvSpPr/>
                <p:nvPr/>
              </p:nvSpPr>
              <p:spPr>
                <a:xfrm>
                  <a:off x="7030528" y="2743200"/>
                  <a:ext cx="70607" cy="69011"/>
                </a:xfrm>
                <a:custGeom>
                  <a:avLst/>
                  <a:gdLst>
                    <a:gd name="connsiteX0" fmla="*/ 0 w 70607"/>
                    <a:gd name="connsiteY0" fmla="*/ 0 h 69011"/>
                    <a:gd name="connsiteX1" fmla="*/ 34506 w 70607"/>
                    <a:gd name="connsiteY1" fmla="*/ 8626 h 69011"/>
                    <a:gd name="connsiteX2" fmla="*/ 69012 w 70607"/>
                    <a:gd name="connsiteY2" fmla="*/ 69011 h 69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607" h="69011">
                      <a:moveTo>
                        <a:pt x="0" y="0"/>
                      </a:moveTo>
                      <a:cubicBezTo>
                        <a:pt x="11502" y="2875"/>
                        <a:pt x="25583" y="819"/>
                        <a:pt x="34506" y="8626"/>
                      </a:cubicBezTo>
                      <a:cubicBezTo>
                        <a:pt x="70607" y="40214"/>
                        <a:pt x="69012" y="42778"/>
                        <a:pt x="69012" y="69011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29" name="Forme libre 228"/>
                <p:cNvSpPr/>
                <p:nvPr/>
              </p:nvSpPr>
              <p:spPr>
                <a:xfrm>
                  <a:off x="6916566" y="2757578"/>
                  <a:ext cx="88083" cy="115018"/>
                </a:xfrm>
                <a:custGeom>
                  <a:avLst/>
                  <a:gdLst>
                    <a:gd name="connsiteX0" fmla="*/ 88083 w 88083"/>
                    <a:gd name="connsiteY0" fmla="*/ 2875 h 115018"/>
                    <a:gd name="connsiteX1" fmla="*/ 27698 w 88083"/>
                    <a:gd name="connsiteY1" fmla="*/ 46007 h 115018"/>
                    <a:gd name="connsiteX2" fmla="*/ 10445 w 88083"/>
                    <a:gd name="connsiteY2" fmla="*/ 71886 h 115018"/>
                    <a:gd name="connsiteX3" fmla="*/ 1819 w 88083"/>
                    <a:gd name="connsiteY3" fmla="*/ 115018 h 115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083" h="115018">
                      <a:moveTo>
                        <a:pt x="88083" y="2875"/>
                      </a:moveTo>
                      <a:cubicBezTo>
                        <a:pt x="10447" y="28754"/>
                        <a:pt x="50702" y="0"/>
                        <a:pt x="27698" y="46007"/>
                      </a:cubicBezTo>
                      <a:cubicBezTo>
                        <a:pt x="23061" y="55280"/>
                        <a:pt x="16196" y="63260"/>
                        <a:pt x="10445" y="71886"/>
                      </a:cubicBezTo>
                      <a:cubicBezTo>
                        <a:pt x="0" y="103221"/>
                        <a:pt x="1819" y="88672"/>
                        <a:pt x="1819" y="115018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30" name="Forme libre 229"/>
                <p:cNvSpPr/>
                <p:nvPr/>
              </p:nvSpPr>
              <p:spPr>
                <a:xfrm>
                  <a:off x="7250415" y="2719170"/>
                  <a:ext cx="82038" cy="144800"/>
                </a:xfrm>
                <a:custGeom>
                  <a:avLst/>
                  <a:gdLst>
                    <a:gd name="connsiteX0" fmla="*/ 4400 w 82038"/>
                    <a:gd name="connsiteY0" fmla="*/ 15404 h 144800"/>
                    <a:gd name="connsiteX1" fmla="*/ 21653 w 82038"/>
                    <a:gd name="connsiteY1" fmla="*/ 75788 h 144800"/>
                    <a:gd name="connsiteX2" fmla="*/ 30279 w 82038"/>
                    <a:gd name="connsiteY2" fmla="*/ 101668 h 144800"/>
                    <a:gd name="connsiteX3" fmla="*/ 56159 w 82038"/>
                    <a:gd name="connsiteY3" fmla="*/ 127547 h 144800"/>
                    <a:gd name="connsiteX4" fmla="*/ 82038 w 82038"/>
                    <a:gd name="connsiteY4" fmla="*/ 144800 h 14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038" h="144800">
                      <a:moveTo>
                        <a:pt x="4400" y="15404"/>
                      </a:moveTo>
                      <a:cubicBezTo>
                        <a:pt x="25076" y="77427"/>
                        <a:pt x="0" y="0"/>
                        <a:pt x="21653" y="75788"/>
                      </a:cubicBezTo>
                      <a:cubicBezTo>
                        <a:pt x="24151" y="84531"/>
                        <a:pt x="25235" y="94102"/>
                        <a:pt x="30279" y="101668"/>
                      </a:cubicBezTo>
                      <a:cubicBezTo>
                        <a:pt x="37046" y="111819"/>
                        <a:pt x="46787" y="119737"/>
                        <a:pt x="56159" y="127547"/>
                      </a:cubicBezTo>
                      <a:cubicBezTo>
                        <a:pt x="64124" y="134184"/>
                        <a:pt x="82038" y="144800"/>
                        <a:pt x="82038" y="144800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31" name="Forme libre 230"/>
                <p:cNvSpPr/>
                <p:nvPr/>
              </p:nvSpPr>
              <p:spPr>
                <a:xfrm>
                  <a:off x="7246189" y="2501368"/>
                  <a:ext cx="120769" cy="34798"/>
                </a:xfrm>
                <a:custGeom>
                  <a:avLst/>
                  <a:gdLst>
                    <a:gd name="connsiteX0" fmla="*/ 0 w 120769"/>
                    <a:gd name="connsiteY0" fmla="*/ 34798 h 34798"/>
                    <a:gd name="connsiteX1" fmla="*/ 120769 w 120769"/>
                    <a:gd name="connsiteY1" fmla="*/ 17545 h 3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769" h="34798">
                      <a:moveTo>
                        <a:pt x="0" y="34798"/>
                      </a:moveTo>
                      <a:cubicBezTo>
                        <a:pt x="52197" y="0"/>
                        <a:pt x="15511" y="17545"/>
                        <a:pt x="120769" y="17545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32" name="Forme libre 231"/>
                <p:cNvSpPr/>
                <p:nvPr/>
              </p:nvSpPr>
              <p:spPr>
                <a:xfrm>
                  <a:off x="7315200" y="2648309"/>
                  <a:ext cx="172528" cy="33599"/>
                </a:xfrm>
                <a:custGeom>
                  <a:avLst/>
                  <a:gdLst>
                    <a:gd name="connsiteX0" fmla="*/ 0 w 172528"/>
                    <a:gd name="connsiteY0" fmla="*/ 17253 h 33599"/>
                    <a:gd name="connsiteX1" fmla="*/ 155275 w 172528"/>
                    <a:gd name="connsiteY1" fmla="*/ 17253 h 33599"/>
                    <a:gd name="connsiteX2" fmla="*/ 172528 w 172528"/>
                    <a:gd name="connsiteY2" fmla="*/ 0 h 3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528" h="33599">
                      <a:moveTo>
                        <a:pt x="0" y="17253"/>
                      </a:moveTo>
                      <a:cubicBezTo>
                        <a:pt x="59932" y="23913"/>
                        <a:pt x="95343" y="33599"/>
                        <a:pt x="155275" y="17253"/>
                      </a:cubicBezTo>
                      <a:cubicBezTo>
                        <a:pt x="163122" y="15113"/>
                        <a:pt x="166777" y="5751"/>
                        <a:pt x="172528" y="0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33" name="Forme libre 232"/>
                <p:cNvSpPr/>
                <p:nvPr/>
              </p:nvSpPr>
              <p:spPr>
                <a:xfrm>
                  <a:off x="7297947" y="2579298"/>
                  <a:ext cx="146649" cy="11167"/>
                </a:xfrm>
                <a:custGeom>
                  <a:avLst/>
                  <a:gdLst>
                    <a:gd name="connsiteX0" fmla="*/ 0 w 146649"/>
                    <a:gd name="connsiteY0" fmla="*/ 0 h 11167"/>
                    <a:gd name="connsiteX1" fmla="*/ 146649 w 146649"/>
                    <a:gd name="connsiteY1" fmla="*/ 8627 h 1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649" h="11167">
                      <a:moveTo>
                        <a:pt x="0" y="0"/>
                      </a:moveTo>
                      <a:cubicBezTo>
                        <a:pt x="100501" y="11167"/>
                        <a:pt x="51599" y="8627"/>
                        <a:pt x="146649" y="8627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34" name="Forme libre 233"/>
                <p:cNvSpPr/>
                <p:nvPr/>
              </p:nvSpPr>
              <p:spPr>
                <a:xfrm>
                  <a:off x="7194431" y="2475781"/>
                  <a:ext cx="120769" cy="60385"/>
                </a:xfrm>
                <a:custGeom>
                  <a:avLst/>
                  <a:gdLst>
                    <a:gd name="connsiteX0" fmla="*/ 0 w 120769"/>
                    <a:gd name="connsiteY0" fmla="*/ 60385 h 60385"/>
                    <a:gd name="connsiteX1" fmla="*/ 8626 w 120769"/>
                    <a:gd name="connsiteY1" fmla="*/ 34505 h 60385"/>
                    <a:gd name="connsiteX2" fmla="*/ 34505 w 120769"/>
                    <a:gd name="connsiteY2" fmla="*/ 25879 h 60385"/>
                    <a:gd name="connsiteX3" fmla="*/ 86264 w 120769"/>
                    <a:gd name="connsiteY3" fmla="*/ 17253 h 60385"/>
                    <a:gd name="connsiteX4" fmla="*/ 120769 w 120769"/>
                    <a:gd name="connsiteY4" fmla="*/ 0 h 60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769" h="60385">
                      <a:moveTo>
                        <a:pt x="0" y="60385"/>
                      </a:moveTo>
                      <a:cubicBezTo>
                        <a:pt x="2875" y="51758"/>
                        <a:pt x="2196" y="40935"/>
                        <a:pt x="8626" y="34505"/>
                      </a:cubicBezTo>
                      <a:cubicBezTo>
                        <a:pt x="15056" y="28075"/>
                        <a:pt x="25629" y="27851"/>
                        <a:pt x="34505" y="25879"/>
                      </a:cubicBezTo>
                      <a:cubicBezTo>
                        <a:pt x="51579" y="22085"/>
                        <a:pt x="69011" y="20128"/>
                        <a:pt x="86264" y="17253"/>
                      </a:cubicBezTo>
                      <a:cubicBezTo>
                        <a:pt x="116001" y="7340"/>
                        <a:pt x="105713" y="15056"/>
                        <a:pt x="120769" y="0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138" name="Groupe 150"/>
              <p:cNvGrpSpPr/>
              <p:nvPr/>
            </p:nvGrpSpPr>
            <p:grpSpPr>
              <a:xfrm rot="2563966">
                <a:off x="2672517" y="3162377"/>
                <a:ext cx="571162" cy="465827"/>
                <a:chOff x="6916566" y="2475781"/>
                <a:chExt cx="571162" cy="465827"/>
              </a:xfrm>
            </p:grpSpPr>
            <p:sp>
              <p:nvSpPr>
                <p:cNvPr id="209" name="Forme libre 208"/>
                <p:cNvSpPr/>
                <p:nvPr/>
              </p:nvSpPr>
              <p:spPr>
                <a:xfrm>
                  <a:off x="7013275" y="2536166"/>
                  <a:ext cx="133827" cy="362309"/>
                </a:xfrm>
                <a:custGeom>
                  <a:avLst/>
                  <a:gdLst>
                    <a:gd name="connsiteX0" fmla="*/ 112144 w 133827"/>
                    <a:gd name="connsiteY0" fmla="*/ 0 h 362309"/>
                    <a:gd name="connsiteX1" fmla="*/ 112144 w 133827"/>
                    <a:gd name="connsiteY1" fmla="*/ 86264 h 362309"/>
                    <a:gd name="connsiteX2" fmla="*/ 60385 w 133827"/>
                    <a:gd name="connsiteY2" fmla="*/ 120770 h 362309"/>
                    <a:gd name="connsiteX3" fmla="*/ 34506 w 133827"/>
                    <a:gd name="connsiteY3" fmla="*/ 138023 h 362309"/>
                    <a:gd name="connsiteX4" fmla="*/ 17253 w 133827"/>
                    <a:gd name="connsiteY4" fmla="*/ 163902 h 362309"/>
                    <a:gd name="connsiteX5" fmla="*/ 0 w 133827"/>
                    <a:gd name="connsiteY5" fmla="*/ 215660 h 362309"/>
                    <a:gd name="connsiteX6" fmla="*/ 8627 w 133827"/>
                    <a:gd name="connsiteY6" fmla="*/ 276045 h 362309"/>
                    <a:gd name="connsiteX7" fmla="*/ 34506 w 133827"/>
                    <a:gd name="connsiteY7" fmla="*/ 327804 h 362309"/>
                    <a:gd name="connsiteX8" fmla="*/ 69012 w 133827"/>
                    <a:gd name="connsiteY8" fmla="*/ 362309 h 362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827" h="362309">
                      <a:moveTo>
                        <a:pt x="112144" y="0"/>
                      </a:moveTo>
                      <a:cubicBezTo>
                        <a:pt x="121936" y="29376"/>
                        <a:pt x="133827" y="52191"/>
                        <a:pt x="112144" y="86264"/>
                      </a:cubicBezTo>
                      <a:cubicBezTo>
                        <a:pt x="101012" y="103758"/>
                        <a:pt x="77638" y="109268"/>
                        <a:pt x="60385" y="120770"/>
                      </a:cubicBezTo>
                      <a:lnTo>
                        <a:pt x="34506" y="138023"/>
                      </a:lnTo>
                      <a:cubicBezTo>
                        <a:pt x="28755" y="146649"/>
                        <a:pt x="21464" y="154428"/>
                        <a:pt x="17253" y="163902"/>
                      </a:cubicBezTo>
                      <a:cubicBezTo>
                        <a:pt x="9867" y="180520"/>
                        <a:pt x="0" y="215660"/>
                        <a:pt x="0" y="215660"/>
                      </a:cubicBezTo>
                      <a:cubicBezTo>
                        <a:pt x="2876" y="235788"/>
                        <a:pt x="4639" y="256107"/>
                        <a:pt x="8627" y="276045"/>
                      </a:cubicBezTo>
                      <a:cubicBezTo>
                        <a:pt x="12723" y="296524"/>
                        <a:pt x="21112" y="311731"/>
                        <a:pt x="34506" y="327804"/>
                      </a:cubicBezTo>
                      <a:cubicBezTo>
                        <a:pt x="34523" y="327824"/>
                        <a:pt x="61338" y="354636"/>
                        <a:pt x="69012" y="362309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10" name="Forme libre 209"/>
                <p:cNvSpPr/>
                <p:nvPr/>
              </p:nvSpPr>
              <p:spPr>
                <a:xfrm>
                  <a:off x="7056408" y="2665562"/>
                  <a:ext cx="149042" cy="157194"/>
                </a:xfrm>
                <a:custGeom>
                  <a:avLst/>
                  <a:gdLst>
                    <a:gd name="connsiteX0" fmla="*/ 0 w 149042"/>
                    <a:gd name="connsiteY0" fmla="*/ 0 h 157194"/>
                    <a:gd name="connsiteX1" fmla="*/ 60384 w 149042"/>
                    <a:gd name="connsiteY1" fmla="*/ 25880 h 157194"/>
                    <a:gd name="connsiteX2" fmla="*/ 94890 w 149042"/>
                    <a:gd name="connsiteY2" fmla="*/ 103517 h 157194"/>
                    <a:gd name="connsiteX3" fmla="*/ 146649 w 149042"/>
                    <a:gd name="connsiteY3" fmla="*/ 129396 h 157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042" h="157194">
                      <a:moveTo>
                        <a:pt x="0" y="0"/>
                      </a:moveTo>
                      <a:cubicBezTo>
                        <a:pt x="16305" y="4076"/>
                        <a:pt x="49352" y="8229"/>
                        <a:pt x="60384" y="25880"/>
                      </a:cubicBezTo>
                      <a:cubicBezTo>
                        <a:pt x="79219" y="56016"/>
                        <a:pt x="68516" y="80440"/>
                        <a:pt x="94890" y="103517"/>
                      </a:cubicBezTo>
                      <a:cubicBezTo>
                        <a:pt x="149042" y="150899"/>
                        <a:pt x="146649" y="157194"/>
                        <a:pt x="146649" y="129396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11" name="Forme libre 210"/>
                <p:cNvSpPr/>
                <p:nvPr/>
              </p:nvSpPr>
              <p:spPr>
                <a:xfrm>
                  <a:off x="7134045" y="2536166"/>
                  <a:ext cx="241540" cy="274597"/>
                </a:xfrm>
                <a:custGeom>
                  <a:avLst/>
                  <a:gdLst>
                    <a:gd name="connsiteX0" fmla="*/ 0 w 241540"/>
                    <a:gd name="connsiteY0" fmla="*/ 0 h 274597"/>
                    <a:gd name="connsiteX1" fmla="*/ 69012 w 241540"/>
                    <a:gd name="connsiteY1" fmla="*/ 69011 h 274597"/>
                    <a:gd name="connsiteX2" fmla="*/ 120770 w 241540"/>
                    <a:gd name="connsiteY2" fmla="*/ 129396 h 274597"/>
                    <a:gd name="connsiteX3" fmla="*/ 172529 w 241540"/>
                    <a:gd name="connsiteY3" fmla="*/ 189781 h 274597"/>
                    <a:gd name="connsiteX4" fmla="*/ 215661 w 241540"/>
                    <a:gd name="connsiteY4" fmla="*/ 267419 h 274597"/>
                    <a:gd name="connsiteX5" fmla="*/ 241540 w 241540"/>
                    <a:gd name="connsiteY5" fmla="*/ 267419 h 27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540" h="274597">
                      <a:moveTo>
                        <a:pt x="0" y="0"/>
                      </a:moveTo>
                      <a:cubicBezTo>
                        <a:pt x="23004" y="23004"/>
                        <a:pt x="49493" y="42985"/>
                        <a:pt x="69012" y="69011"/>
                      </a:cubicBezTo>
                      <a:cubicBezTo>
                        <a:pt x="144691" y="169918"/>
                        <a:pt x="48679" y="45289"/>
                        <a:pt x="120770" y="129396"/>
                      </a:cubicBezTo>
                      <a:cubicBezTo>
                        <a:pt x="187160" y="206852"/>
                        <a:pt x="108319" y="125573"/>
                        <a:pt x="172529" y="189781"/>
                      </a:cubicBezTo>
                      <a:cubicBezTo>
                        <a:pt x="187712" y="235332"/>
                        <a:pt x="176111" y="208094"/>
                        <a:pt x="215661" y="267419"/>
                      </a:cubicBezTo>
                      <a:cubicBezTo>
                        <a:pt x="220446" y="274597"/>
                        <a:pt x="232914" y="267419"/>
                        <a:pt x="241540" y="267419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12" name="Forme libre 211"/>
                <p:cNvSpPr/>
                <p:nvPr/>
              </p:nvSpPr>
              <p:spPr>
                <a:xfrm>
                  <a:off x="7228936" y="2656936"/>
                  <a:ext cx="41805" cy="284672"/>
                </a:xfrm>
                <a:custGeom>
                  <a:avLst/>
                  <a:gdLst>
                    <a:gd name="connsiteX0" fmla="*/ 0 w 41805"/>
                    <a:gd name="connsiteY0" fmla="*/ 0 h 284672"/>
                    <a:gd name="connsiteX1" fmla="*/ 17253 w 41805"/>
                    <a:gd name="connsiteY1" fmla="*/ 284672 h 284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05" h="284672">
                      <a:moveTo>
                        <a:pt x="0" y="0"/>
                      </a:moveTo>
                      <a:cubicBezTo>
                        <a:pt x="41805" y="125412"/>
                        <a:pt x="17253" y="33572"/>
                        <a:pt x="17253" y="284672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13" name="Forme libre 212"/>
                <p:cNvSpPr/>
                <p:nvPr/>
              </p:nvSpPr>
              <p:spPr>
                <a:xfrm>
                  <a:off x="7134045" y="2536166"/>
                  <a:ext cx="207034" cy="78924"/>
                </a:xfrm>
                <a:custGeom>
                  <a:avLst/>
                  <a:gdLst>
                    <a:gd name="connsiteX0" fmla="*/ 0 w 207034"/>
                    <a:gd name="connsiteY0" fmla="*/ 8626 h 78924"/>
                    <a:gd name="connsiteX1" fmla="*/ 25880 w 207034"/>
                    <a:gd name="connsiteY1" fmla="*/ 0 h 78924"/>
                    <a:gd name="connsiteX2" fmla="*/ 138023 w 207034"/>
                    <a:gd name="connsiteY2" fmla="*/ 17253 h 78924"/>
                    <a:gd name="connsiteX3" fmla="*/ 163902 w 207034"/>
                    <a:gd name="connsiteY3" fmla="*/ 34506 h 78924"/>
                    <a:gd name="connsiteX4" fmla="*/ 198408 w 207034"/>
                    <a:gd name="connsiteY4" fmla="*/ 77638 h 78924"/>
                    <a:gd name="connsiteX5" fmla="*/ 207034 w 207034"/>
                    <a:gd name="connsiteY5" fmla="*/ 77638 h 78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034" h="78924">
                      <a:moveTo>
                        <a:pt x="0" y="8626"/>
                      </a:moveTo>
                      <a:cubicBezTo>
                        <a:pt x="8627" y="5751"/>
                        <a:pt x="16787" y="0"/>
                        <a:pt x="25880" y="0"/>
                      </a:cubicBezTo>
                      <a:cubicBezTo>
                        <a:pt x="45679" y="0"/>
                        <a:pt x="108490" y="2486"/>
                        <a:pt x="138023" y="17253"/>
                      </a:cubicBezTo>
                      <a:cubicBezTo>
                        <a:pt x="147296" y="21890"/>
                        <a:pt x="155276" y="28755"/>
                        <a:pt x="163902" y="34506"/>
                      </a:cubicBezTo>
                      <a:cubicBezTo>
                        <a:pt x="173852" y="64354"/>
                        <a:pt x="167193" y="62030"/>
                        <a:pt x="198408" y="77638"/>
                      </a:cubicBezTo>
                      <a:cubicBezTo>
                        <a:pt x="200980" y="78924"/>
                        <a:pt x="204159" y="77638"/>
                        <a:pt x="207034" y="77638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14" name="Forme libre 213"/>
                <p:cNvSpPr/>
                <p:nvPr/>
              </p:nvSpPr>
              <p:spPr>
                <a:xfrm>
                  <a:off x="7263442" y="2656936"/>
                  <a:ext cx="172528" cy="82423"/>
                </a:xfrm>
                <a:custGeom>
                  <a:avLst/>
                  <a:gdLst>
                    <a:gd name="connsiteX0" fmla="*/ 0 w 172528"/>
                    <a:gd name="connsiteY0" fmla="*/ 0 h 82423"/>
                    <a:gd name="connsiteX1" fmla="*/ 43132 w 172528"/>
                    <a:gd name="connsiteY1" fmla="*/ 8626 h 82423"/>
                    <a:gd name="connsiteX2" fmla="*/ 94890 w 172528"/>
                    <a:gd name="connsiteY2" fmla="*/ 51758 h 82423"/>
                    <a:gd name="connsiteX3" fmla="*/ 120769 w 172528"/>
                    <a:gd name="connsiteY3" fmla="*/ 60385 h 82423"/>
                    <a:gd name="connsiteX4" fmla="*/ 172528 w 172528"/>
                    <a:gd name="connsiteY4" fmla="*/ 77638 h 82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528" h="82423">
                      <a:moveTo>
                        <a:pt x="0" y="0"/>
                      </a:moveTo>
                      <a:cubicBezTo>
                        <a:pt x="14377" y="2875"/>
                        <a:pt x="29404" y="3478"/>
                        <a:pt x="43132" y="8626"/>
                      </a:cubicBezTo>
                      <a:cubicBezTo>
                        <a:pt x="75384" y="20721"/>
                        <a:pt x="66125" y="32581"/>
                        <a:pt x="94890" y="51758"/>
                      </a:cubicBezTo>
                      <a:cubicBezTo>
                        <a:pt x="102456" y="56802"/>
                        <a:pt x="112636" y="56318"/>
                        <a:pt x="120769" y="60385"/>
                      </a:cubicBezTo>
                      <a:cubicBezTo>
                        <a:pt x="164844" y="82423"/>
                        <a:pt x="127114" y="77638"/>
                        <a:pt x="172528" y="77638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15" name="Forme libre 214"/>
                <p:cNvSpPr/>
                <p:nvPr/>
              </p:nvSpPr>
              <p:spPr>
                <a:xfrm>
                  <a:off x="7030528" y="2743200"/>
                  <a:ext cx="70607" cy="69011"/>
                </a:xfrm>
                <a:custGeom>
                  <a:avLst/>
                  <a:gdLst>
                    <a:gd name="connsiteX0" fmla="*/ 0 w 70607"/>
                    <a:gd name="connsiteY0" fmla="*/ 0 h 69011"/>
                    <a:gd name="connsiteX1" fmla="*/ 34506 w 70607"/>
                    <a:gd name="connsiteY1" fmla="*/ 8626 h 69011"/>
                    <a:gd name="connsiteX2" fmla="*/ 69012 w 70607"/>
                    <a:gd name="connsiteY2" fmla="*/ 69011 h 69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607" h="69011">
                      <a:moveTo>
                        <a:pt x="0" y="0"/>
                      </a:moveTo>
                      <a:cubicBezTo>
                        <a:pt x="11502" y="2875"/>
                        <a:pt x="25583" y="819"/>
                        <a:pt x="34506" y="8626"/>
                      </a:cubicBezTo>
                      <a:cubicBezTo>
                        <a:pt x="70607" y="40214"/>
                        <a:pt x="69012" y="42778"/>
                        <a:pt x="69012" y="69011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16" name="Forme libre 215"/>
                <p:cNvSpPr/>
                <p:nvPr/>
              </p:nvSpPr>
              <p:spPr>
                <a:xfrm>
                  <a:off x="6916566" y="2757578"/>
                  <a:ext cx="88083" cy="115018"/>
                </a:xfrm>
                <a:custGeom>
                  <a:avLst/>
                  <a:gdLst>
                    <a:gd name="connsiteX0" fmla="*/ 88083 w 88083"/>
                    <a:gd name="connsiteY0" fmla="*/ 2875 h 115018"/>
                    <a:gd name="connsiteX1" fmla="*/ 27698 w 88083"/>
                    <a:gd name="connsiteY1" fmla="*/ 46007 h 115018"/>
                    <a:gd name="connsiteX2" fmla="*/ 10445 w 88083"/>
                    <a:gd name="connsiteY2" fmla="*/ 71886 h 115018"/>
                    <a:gd name="connsiteX3" fmla="*/ 1819 w 88083"/>
                    <a:gd name="connsiteY3" fmla="*/ 115018 h 115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083" h="115018">
                      <a:moveTo>
                        <a:pt x="88083" y="2875"/>
                      </a:moveTo>
                      <a:cubicBezTo>
                        <a:pt x="10447" y="28754"/>
                        <a:pt x="50702" y="0"/>
                        <a:pt x="27698" y="46007"/>
                      </a:cubicBezTo>
                      <a:cubicBezTo>
                        <a:pt x="23061" y="55280"/>
                        <a:pt x="16196" y="63260"/>
                        <a:pt x="10445" y="71886"/>
                      </a:cubicBezTo>
                      <a:cubicBezTo>
                        <a:pt x="0" y="103221"/>
                        <a:pt x="1819" y="88672"/>
                        <a:pt x="1819" y="115018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17" name="Forme libre 216"/>
                <p:cNvSpPr/>
                <p:nvPr/>
              </p:nvSpPr>
              <p:spPr>
                <a:xfrm>
                  <a:off x="7250415" y="2719170"/>
                  <a:ext cx="82038" cy="144800"/>
                </a:xfrm>
                <a:custGeom>
                  <a:avLst/>
                  <a:gdLst>
                    <a:gd name="connsiteX0" fmla="*/ 4400 w 82038"/>
                    <a:gd name="connsiteY0" fmla="*/ 15404 h 144800"/>
                    <a:gd name="connsiteX1" fmla="*/ 21653 w 82038"/>
                    <a:gd name="connsiteY1" fmla="*/ 75788 h 144800"/>
                    <a:gd name="connsiteX2" fmla="*/ 30279 w 82038"/>
                    <a:gd name="connsiteY2" fmla="*/ 101668 h 144800"/>
                    <a:gd name="connsiteX3" fmla="*/ 56159 w 82038"/>
                    <a:gd name="connsiteY3" fmla="*/ 127547 h 144800"/>
                    <a:gd name="connsiteX4" fmla="*/ 82038 w 82038"/>
                    <a:gd name="connsiteY4" fmla="*/ 144800 h 14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038" h="144800">
                      <a:moveTo>
                        <a:pt x="4400" y="15404"/>
                      </a:moveTo>
                      <a:cubicBezTo>
                        <a:pt x="25076" y="77427"/>
                        <a:pt x="0" y="0"/>
                        <a:pt x="21653" y="75788"/>
                      </a:cubicBezTo>
                      <a:cubicBezTo>
                        <a:pt x="24151" y="84531"/>
                        <a:pt x="25235" y="94102"/>
                        <a:pt x="30279" y="101668"/>
                      </a:cubicBezTo>
                      <a:cubicBezTo>
                        <a:pt x="37046" y="111819"/>
                        <a:pt x="46787" y="119737"/>
                        <a:pt x="56159" y="127547"/>
                      </a:cubicBezTo>
                      <a:cubicBezTo>
                        <a:pt x="64124" y="134184"/>
                        <a:pt x="82038" y="144800"/>
                        <a:pt x="82038" y="144800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18" name="Forme libre 217"/>
                <p:cNvSpPr/>
                <p:nvPr/>
              </p:nvSpPr>
              <p:spPr>
                <a:xfrm>
                  <a:off x="7246189" y="2501368"/>
                  <a:ext cx="120769" cy="34798"/>
                </a:xfrm>
                <a:custGeom>
                  <a:avLst/>
                  <a:gdLst>
                    <a:gd name="connsiteX0" fmla="*/ 0 w 120769"/>
                    <a:gd name="connsiteY0" fmla="*/ 34798 h 34798"/>
                    <a:gd name="connsiteX1" fmla="*/ 120769 w 120769"/>
                    <a:gd name="connsiteY1" fmla="*/ 17545 h 3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769" h="34798">
                      <a:moveTo>
                        <a:pt x="0" y="34798"/>
                      </a:moveTo>
                      <a:cubicBezTo>
                        <a:pt x="52197" y="0"/>
                        <a:pt x="15511" y="17545"/>
                        <a:pt x="120769" y="17545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19" name="Forme libre 218"/>
                <p:cNvSpPr/>
                <p:nvPr/>
              </p:nvSpPr>
              <p:spPr>
                <a:xfrm>
                  <a:off x="7315200" y="2648309"/>
                  <a:ext cx="172528" cy="33599"/>
                </a:xfrm>
                <a:custGeom>
                  <a:avLst/>
                  <a:gdLst>
                    <a:gd name="connsiteX0" fmla="*/ 0 w 172528"/>
                    <a:gd name="connsiteY0" fmla="*/ 17253 h 33599"/>
                    <a:gd name="connsiteX1" fmla="*/ 155275 w 172528"/>
                    <a:gd name="connsiteY1" fmla="*/ 17253 h 33599"/>
                    <a:gd name="connsiteX2" fmla="*/ 172528 w 172528"/>
                    <a:gd name="connsiteY2" fmla="*/ 0 h 3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528" h="33599">
                      <a:moveTo>
                        <a:pt x="0" y="17253"/>
                      </a:moveTo>
                      <a:cubicBezTo>
                        <a:pt x="59932" y="23913"/>
                        <a:pt x="95343" y="33599"/>
                        <a:pt x="155275" y="17253"/>
                      </a:cubicBezTo>
                      <a:cubicBezTo>
                        <a:pt x="163122" y="15113"/>
                        <a:pt x="166777" y="5751"/>
                        <a:pt x="172528" y="0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20" name="Forme libre 219"/>
                <p:cNvSpPr/>
                <p:nvPr/>
              </p:nvSpPr>
              <p:spPr>
                <a:xfrm>
                  <a:off x="7297947" y="2579298"/>
                  <a:ext cx="146649" cy="11167"/>
                </a:xfrm>
                <a:custGeom>
                  <a:avLst/>
                  <a:gdLst>
                    <a:gd name="connsiteX0" fmla="*/ 0 w 146649"/>
                    <a:gd name="connsiteY0" fmla="*/ 0 h 11167"/>
                    <a:gd name="connsiteX1" fmla="*/ 146649 w 146649"/>
                    <a:gd name="connsiteY1" fmla="*/ 8627 h 1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649" h="11167">
                      <a:moveTo>
                        <a:pt x="0" y="0"/>
                      </a:moveTo>
                      <a:cubicBezTo>
                        <a:pt x="100501" y="11167"/>
                        <a:pt x="51599" y="8627"/>
                        <a:pt x="146649" y="8627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21" name="Forme libre 220"/>
                <p:cNvSpPr/>
                <p:nvPr/>
              </p:nvSpPr>
              <p:spPr>
                <a:xfrm>
                  <a:off x="7194431" y="2475781"/>
                  <a:ext cx="120769" cy="60385"/>
                </a:xfrm>
                <a:custGeom>
                  <a:avLst/>
                  <a:gdLst>
                    <a:gd name="connsiteX0" fmla="*/ 0 w 120769"/>
                    <a:gd name="connsiteY0" fmla="*/ 60385 h 60385"/>
                    <a:gd name="connsiteX1" fmla="*/ 8626 w 120769"/>
                    <a:gd name="connsiteY1" fmla="*/ 34505 h 60385"/>
                    <a:gd name="connsiteX2" fmla="*/ 34505 w 120769"/>
                    <a:gd name="connsiteY2" fmla="*/ 25879 h 60385"/>
                    <a:gd name="connsiteX3" fmla="*/ 86264 w 120769"/>
                    <a:gd name="connsiteY3" fmla="*/ 17253 h 60385"/>
                    <a:gd name="connsiteX4" fmla="*/ 120769 w 120769"/>
                    <a:gd name="connsiteY4" fmla="*/ 0 h 60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769" h="60385">
                      <a:moveTo>
                        <a:pt x="0" y="60385"/>
                      </a:moveTo>
                      <a:cubicBezTo>
                        <a:pt x="2875" y="51758"/>
                        <a:pt x="2196" y="40935"/>
                        <a:pt x="8626" y="34505"/>
                      </a:cubicBezTo>
                      <a:cubicBezTo>
                        <a:pt x="15056" y="28075"/>
                        <a:pt x="25629" y="27851"/>
                        <a:pt x="34505" y="25879"/>
                      </a:cubicBezTo>
                      <a:cubicBezTo>
                        <a:pt x="51579" y="22085"/>
                        <a:pt x="69011" y="20128"/>
                        <a:pt x="86264" y="17253"/>
                      </a:cubicBezTo>
                      <a:cubicBezTo>
                        <a:pt x="116001" y="7340"/>
                        <a:pt x="105713" y="15056"/>
                        <a:pt x="120769" y="0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139" name="Groupe 164"/>
              <p:cNvGrpSpPr/>
              <p:nvPr/>
            </p:nvGrpSpPr>
            <p:grpSpPr>
              <a:xfrm rot="2563966">
                <a:off x="3032557" y="2667984"/>
                <a:ext cx="571162" cy="465827"/>
                <a:chOff x="6916566" y="2475781"/>
                <a:chExt cx="571162" cy="465827"/>
              </a:xfrm>
            </p:grpSpPr>
            <p:sp>
              <p:nvSpPr>
                <p:cNvPr id="196" name="Forme libre 195"/>
                <p:cNvSpPr/>
                <p:nvPr/>
              </p:nvSpPr>
              <p:spPr>
                <a:xfrm>
                  <a:off x="7013275" y="2536166"/>
                  <a:ext cx="133827" cy="362309"/>
                </a:xfrm>
                <a:custGeom>
                  <a:avLst/>
                  <a:gdLst>
                    <a:gd name="connsiteX0" fmla="*/ 112144 w 133827"/>
                    <a:gd name="connsiteY0" fmla="*/ 0 h 362309"/>
                    <a:gd name="connsiteX1" fmla="*/ 112144 w 133827"/>
                    <a:gd name="connsiteY1" fmla="*/ 86264 h 362309"/>
                    <a:gd name="connsiteX2" fmla="*/ 60385 w 133827"/>
                    <a:gd name="connsiteY2" fmla="*/ 120770 h 362309"/>
                    <a:gd name="connsiteX3" fmla="*/ 34506 w 133827"/>
                    <a:gd name="connsiteY3" fmla="*/ 138023 h 362309"/>
                    <a:gd name="connsiteX4" fmla="*/ 17253 w 133827"/>
                    <a:gd name="connsiteY4" fmla="*/ 163902 h 362309"/>
                    <a:gd name="connsiteX5" fmla="*/ 0 w 133827"/>
                    <a:gd name="connsiteY5" fmla="*/ 215660 h 362309"/>
                    <a:gd name="connsiteX6" fmla="*/ 8627 w 133827"/>
                    <a:gd name="connsiteY6" fmla="*/ 276045 h 362309"/>
                    <a:gd name="connsiteX7" fmla="*/ 34506 w 133827"/>
                    <a:gd name="connsiteY7" fmla="*/ 327804 h 362309"/>
                    <a:gd name="connsiteX8" fmla="*/ 69012 w 133827"/>
                    <a:gd name="connsiteY8" fmla="*/ 362309 h 362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827" h="362309">
                      <a:moveTo>
                        <a:pt x="112144" y="0"/>
                      </a:moveTo>
                      <a:cubicBezTo>
                        <a:pt x="121936" y="29376"/>
                        <a:pt x="133827" y="52191"/>
                        <a:pt x="112144" y="86264"/>
                      </a:cubicBezTo>
                      <a:cubicBezTo>
                        <a:pt x="101012" y="103758"/>
                        <a:pt x="77638" y="109268"/>
                        <a:pt x="60385" y="120770"/>
                      </a:cubicBezTo>
                      <a:lnTo>
                        <a:pt x="34506" y="138023"/>
                      </a:lnTo>
                      <a:cubicBezTo>
                        <a:pt x="28755" y="146649"/>
                        <a:pt x="21464" y="154428"/>
                        <a:pt x="17253" y="163902"/>
                      </a:cubicBezTo>
                      <a:cubicBezTo>
                        <a:pt x="9867" y="180520"/>
                        <a:pt x="0" y="215660"/>
                        <a:pt x="0" y="215660"/>
                      </a:cubicBezTo>
                      <a:cubicBezTo>
                        <a:pt x="2876" y="235788"/>
                        <a:pt x="4639" y="256107"/>
                        <a:pt x="8627" y="276045"/>
                      </a:cubicBezTo>
                      <a:cubicBezTo>
                        <a:pt x="12723" y="296524"/>
                        <a:pt x="21112" y="311731"/>
                        <a:pt x="34506" y="327804"/>
                      </a:cubicBezTo>
                      <a:cubicBezTo>
                        <a:pt x="34523" y="327824"/>
                        <a:pt x="61338" y="354636"/>
                        <a:pt x="69012" y="362309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97" name="Forme libre 196"/>
                <p:cNvSpPr/>
                <p:nvPr/>
              </p:nvSpPr>
              <p:spPr>
                <a:xfrm>
                  <a:off x="7056408" y="2665562"/>
                  <a:ext cx="149042" cy="157194"/>
                </a:xfrm>
                <a:custGeom>
                  <a:avLst/>
                  <a:gdLst>
                    <a:gd name="connsiteX0" fmla="*/ 0 w 149042"/>
                    <a:gd name="connsiteY0" fmla="*/ 0 h 157194"/>
                    <a:gd name="connsiteX1" fmla="*/ 60384 w 149042"/>
                    <a:gd name="connsiteY1" fmla="*/ 25880 h 157194"/>
                    <a:gd name="connsiteX2" fmla="*/ 94890 w 149042"/>
                    <a:gd name="connsiteY2" fmla="*/ 103517 h 157194"/>
                    <a:gd name="connsiteX3" fmla="*/ 146649 w 149042"/>
                    <a:gd name="connsiteY3" fmla="*/ 129396 h 157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042" h="157194">
                      <a:moveTo>
                        <a:pt x="0" y="0"/>
                      </a:moveTo>
                      <a:cubicBezTo>
                        <a:pt x="16305" y="4076"/>
                        <a:pt x="49352" y="8229"/>
                        <a:pt x="60384" y="25880"/>
                      </a:cubicBezTo>
                      <a:cubicBezTo>
                        <a:pt x="79219" y="56016"/>
                        <a:pt x="68516" y="80440"/>
                        <a:pt x="94890" y="103517"/>
                      </a:cubicBezTo>
                      <a:cubicBezTo>
                        <a:pt x="149042" y="150899"/>
                        <a:pt x="146649" y="157194"/>
                        <a:pt x="146649" y="129396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98" name="Forme libre 197"/>
                <p:cNvSpPr/>
                <p:nvPr/>
              </p:nvSpPr>
              <p:spPr>
                <a:xfrm>
                  <a:off x="7134045" y="2536166"/>
                  <a:ext cx="241540" cy="274597"/>
                </a:xfrm>
                <a:custGeom>
                  <a:avLst/>
                  <a:gdLst>
                    <a:gd name="connsiteX0" fmla="*/ 0 w 241540"/>
                    <a:gd name="connsiteY0" fmla="*/ 0 h 274597"/>
                    <a:gd name="connsiteX1" fmla="*/ 69012 w 241540"/>
                    <a:gd name="connsiteY1" fmla="*/ 69011 h 274597"/>
                    <a:gd name="connsiteX2" fmla="*/ 120770 w 241540"/>
                    <a:gd name="connsiteY2" fmla="*/ 129396 h 274597"/>
                    <a:gd name="connsiteX3" fmla="*/ 172529 w 241540"/>
                    <a:gd name="connsiteY3" fmla="*/ 189781 h 274597"/>
                    <a:gd name="connsiteX4" fmla="*/ 215661 w 241540"/>
                    <a:gd name="connsiteY4" fmla="*/ 267419 h 274597"/>
                    <a:gd name="connsiteX5" fmla="*/ 241540 w 241540"/>
                    <a:gd name="connsiteY5" fmla="*/ 267419 h 27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540" h="274597">
                      <a:moveTo>
                        <a:pt x="0" y="0"/>
                      </a:moveTo>
                      <a:cubicBezTo>
                        <a:pt x="23004" y="23004"/>
                        <a:pt x="49493" y="42985"/>
                        <a:pt x="69012" y="69011"/>
                      </a:cubicBezTo>
                      <a:cubicBezTo>
                        <a:pt x="144691" y="169918"/>
                        <a:pt x="48679" y="45289"/>
                        <a:pt x="120770" y="129396"/>
                      </a:cubicBezTo>
                      <a:cubicBezTo>
                        <a:pt x="187160" y="206852"/>
                        <a:pt x="108319" y="125573"/>
                        <a:pt x="172529" y="189781"/>
                      </a:cubicBezTo>
                      <a:cubicBezTo>
                        <a:pt x="187712" y="235332"/>
                        <a:pt x="176111" y="208094"/>
                        <a:pt x="215661" y="267419"/>
                      </a:cubicBezTo>
                      <a:cubicBezTo>
                        <a:pt x="220446" y="274597"/>
                        <a:pt x="232914" y="267419"/>
                        <a:pt x="241540" y="267419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99" name="Forme libre 198"/>
                <p:cNvSpPr/>
                <p:nvPr/>
              </p:nvSpPr>
              <p:spPr>
                <a:xfrm>
                  <a:off x="7228936" y="2656936"/>
                  <a:ext cx="41805" cy="284672"/>
                </a:xfrm>
                <a:custGeom>
                  <a:avLst/>
                  <a:gdLst>
                    <a:gd name="connsiteX0" fmla="*/ 0 w 41805"/>
                    <a:gd name="connsiteY0" fmla="*/ 0 h 284672"/>
                    <a:gd name="connsiteX1" fmla="*/ 17253 w 41805"/>
                    <a:gd name="connsiteY1" fmla="*/ 284672 h 284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05" h="284672">
                      <a:moveTo>
                        <a:pt x="0" y="0"/>
                      </a:moveTo>
                      <a:cubicBezTo>
                        <a:pt x="41805" y="125412"/>
                        <a:pt x="17253" y="33572"/>
                        <a:pt x="17253" y="284672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00" name="Forme libre 199"/>
                <p:cNvSpPr/>
                <p:nvPr/>
              </p:nvSpPr>
              <p:spPr>
                <a:xfrm>
                  <a:off x="7134045" y="2536166"/>
                  <a:ext cx="207034" cy="78924"/>
                </a:xfrm>
                <a:custGeom>
                  <a:avLst/>
                  <a:gdLst>
                    <a:gd name="connsiteX0" fmla="*/ 0 w 207034"/>
                    <a:gd name="connsiteY0" fmla="*/ 8626 h 78924"/>
                    <a:gd name="connsiteX1" fmla="*/ 25880 w 207034"/>
                    <a:gd name="connsiteY1" fmla="*/ 0 h 78924"/>
                    <a:gd name="connsiteX2" fmla="*/ 138023 w 207034"/>
                    <a:gd name="connsiteY2" fmla="*/ 17253 h 78924"/>
                    <a:gd name="connsiteX3" fmla="*/ 163902 w 207034"/>
                    <a:gd name="connsiteY3" fmla="*/ 34506 h 78924"/>
                    <a:gd name="connsiteX4" fmla="*/ 198408 w 207034"/>
                    <a:gd name="connsiteY4" fmla="*/ 77638 h 78924"/>
                    <a:gd name="connsiteX5" fmla="*/ 207034 w 207034"/>
                    <a:gd name="connsiteY5" fmla="*/ 77638 h 78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034" h="78924">
                      <a:moveTo>
                        <a:pt x="0" y="8626"/>
                      </a:moveTo>
                      <a:cubicBezTo>
                        <a:pt x="8627" y="5751"/>
                        <a:pt x="16787" y="0"/>
                        <a:pt x="25880" y="0"/>
                      </a:cubicBezTo>
                      <a:cubicBezTo>
                        <a:pt x="45679" y="0"/>
                        <a:pt x="108490" y="2486"/>
                        <a:pt x="138023" y="17253"/>
                      </a:cubicBezTo>
                      <a:cubicBezTo>
                        <a:pt x="147296" y="21890"/>
                        <a:pt x="155276" y="28755"/>
                        <a:pt x="163902" y="34506"/>
                      </a:cubicBezTo>
                      <a:cubicBezTo>
                        <a:pt x="173852" y="64354"/>
                        <a:pt x="167193" y="62030"/>
                        <a:pt x="198408" y="77638"/>
                      </a:cubicBezTo>
                      <a:cubicBezTo>
                        <a:pt x="200980" y="78924"/>
                        <a:pt x="204159" y="77638"/>
                        <a:pt x="207034" y="77638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01" name="Forme libre 200"/>
                <p:cNvSpPr/>
                <p:nvPr/>
              </p:nvSpPr>
              <p:spPr>
                <a:xfrm>
                  <a:off x="7263442" y="2656936"/>
                  <a:ext cx="172528" cy="82423"/>
                </a:xfrm>
                <a:custGeom>
                  <a:avLst/>
                  <a:gdLst>
                    <a:gd name="connsiteX0" fmla="*/ 0 w 172528"/>
                    <a:gd name="connsiteY0" fmla="*/ 0 h 82423"/>
                    <a:gd name="connsiteX1" fmla="*/ 43132 w 172528"/>
                    <a:gd name="connsiteY1" fmla="*/ 8626 h 82423"/>
                    <a:gd name="connsiteX2" fmla="*/ 94890 w 172528"/>
                    <a:gd name="connsiteY2" fmla="*/ 51758 h 82423"/>
                    <a:gd name="connsiteX3" fmla="*/ 120769 w 172528"/>
                    <a:gd name="connsiteY3" fmla="*/ 60385 h 82423"/>
                    <a:gd name="connsiteX4" fmla="*/ 172528 w 172528"/>
                    <a:gd name="connsiteY4" fmla="*/ 77638 h 82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528" h="82423">
                      <a:moveTo>
                        <a:pt x="0" y="0"/>
                      </a:moveTo>
                      <a:cubicBezTo>
                        <a:pt x="14377" y="2875"/>
                        <a:pt x="29404" y="3478"/>
                        <a:pt x="43132" y="8626"/>
                      </a:cubicBezTo>
                      <a:cubicBezTo>
                        <a:pt x="75384" y="20721"/>
                        <a:pt x="66125" y="32581"/>
                        <a:pt x="94890" y="51758"/>
                      </a:cubicBezTo>
                      <a:cubicBezTo>
                        <a:pt x="102456" y="56802"/>
                        <a:pt x="112636" y="56318"/>
                        <a:pt x="120769" y="60385"/>
                      </a:cubicBezTo>
                      <a:cubicBezTo>
                        <a:pt x="164844" y="82423"/>
                        <a:pt x="127114" y="77638"/>
                        <a:pt x="172528" y="77638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02" name="Forme libre 201"/>
                <p:cNvSpPr/>
                <p:nvPr/>
              </p:nvSpPr>
              <p:spPr>
                <a:xfrm>
                  <a:off x="7030528" y="2743200"/>
                  <a:ext cx="70607" cy="69011"/>
                </a:xfrm>
                <a:custGeom>
                  <a:avLst/>
                  <a:gdLst>
                    <a:gd name="connsiteX0" fmla="*/ 0 w 70607"/>
                    <a:gd name="connsiteY0" fmla="*/ 0 h 69011"/>
                    <a:gd name="connsiteX1" fmla="*/ 34506 w 70607"/>
                    <a:gd name="connsiteY1" fmla="*/ 8626 h 69011"/>
                    <a:gd name="connsiteX2" fmla="*/ 69012 w 70607"/>
                    <a:gd name="connsiteY2" fmla="*/ 69011 h 69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607" h="69011">
                      <a:moveTo>
                        <a:pt x="0" y="0"/>
                      </a:moveTo>
                      <a:cubicBezTo>
                        <a:pt x="11502" y="2875"/>
                        <a:pt x="25583" y="819"/>
                        <a:pt x="34506" y="8626"/>
                      </a:cubicBezTo>
                      <a:cubicBezTo>
                        <a:pt x="70607" y="40214"/>
                        <a:pt x="69012" y="42778"/>
                        <a:pt x="69012" y="69011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03" name="Forme libre 202"/>
                <p:cNvSpPr/>
                <p:nvPr/>
              </p:nvSpPr>
              <p:spPr>
                <a:xfrm>
                  <a:off x="6916566" y="2757578"/>
                  <a:ext cx="88083" cy="115018"/>
                </a:xfrm>
                <a:custGeom>
                  <a:avLst/>
                  <a:gdLst>
                    <a:gd name="connsiteX0" fmla="*/ 88083 w 88083"/>
                    <a:gd name="connsiteY0" fmla="*/ 2875 h 115018"/>
                    <a:gd name="connsiteX1" fmla="*/ 27698 w 88083"/>
                    <a:gd name="connsiteY1" fmla="*/ 46007 h 115018"/>
                    <a:gd name="connsiteX2" fmla="*/ 10445 w 88083"/>
                    <a:gd name="connsiteY2" fmla="*/ 71886 h 115018"/>
                    <a:gd name="connsiteX3" fmla="*/ 1819 w 88083"/>
                    <a:gd name="connsiteY3" fmla="*/ 115018 h 115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083" h="115018">
                      <a:moveTo>
                        <a:pt x="88083" y="2875"/>
                      </a:moveTo>
                      <a:cubicBezTo>
                        <a:pt x="10447" y="28754"/>
                        <a:pt x="50702" y="0"/>
                        <a:pt x="27698" y="46007"/>
                      </a:cubicBezTo>
                      <a:cubicBezTo>
                        <a:pt x="23061" y="55280"/>
                        <a:pt x="16196" y="63260"/>
                        <a:pt x="10445" y="71886"/>
                      </a:cubicBezTo>
                      <a:cubicBezTo>
                        <a:pt x="0" y="103221"/>
                        <a:pt x="1819" y="88672"/>
                        <a:pt x="1819" y="115018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04" name="Forme libre 203"/>
                <p:cNvSpPr/>
                <p:nvPr/>
              </p:nvSpPr>
              <p:spPr>
                <a:xfrm>
                  <a:off x="7250415" y="2719170"/>
                  <a:ext cx="82038" cy="144800"/>
                </a:xfrm>
                <a:custGeom>
                  <a:avLst/>
                  <a:gdLst>
                    <a:gd name="connsiteX0" fmla="*/ 4400 w 82038"/>
                    <a:gd name="connsiteY0" fmla="*/ 15404 h 144800"/>
                    <a:gd name="connsiteX1" fmla="*/ 21653 w 82038"/>
                    <a:gd name="connsiteY1" fmla="*/ 75788 h 144800"/>
                    <a:gd name="connsiteX2" fmla="*/ 30279 w 82038"/>
                    <a:gd name="connsiteY2" fmla="*/ 101668 h 144800"/>
                    <a:gd name="connsiteX3" fmla="*/ 56159 w 82038"/>
                    <a:gd name="connsiteY3" fmla="*/ 127547 h 144800"/>
                    <a:gd name="connsiteX4" fmla="*/ 82038 w 82038"/>
                    <a:gd name="connsiteY4" fmla="*/ 144800 h 14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038" h="144800">
                      <a:moveTo>
                        <a:pt x="4400" y="15404"/>
                      </a:moveTo>
                      <a:cubicBezTo>
                        <a:pt x="25076" y="77427"/>
                        <a:pt x="0" y="0"/>
                        <a:pt x="21653" y="75788"/>
                      </a:cubicBezTo>
                      <a:cubicBezTo>
                        <a:pt x="24151" y="84531"/>
                        <a:pt x="25235" y="94102"/>
                        <a:pt x="30279" y="101668"/>
                      </a:cubicBezTo>
                      <a:cubicBezTo>
                        <a:pt x="37046" y="111819"/>
                        <a:pt x="46787" y="119737"/>
                        <a:pt x="56159" y="127547"/>
                      </a:cubicBezTo>
                      <a:cubicBezTo>
                        <a:pt x="64124" y="134184"/>
                        <a:pt x="82038" y="144800"/>
                        <a:pt x="82038" y="144800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05" name="Forme libre 204"/>
                <p:cNvSpPr/>
                <p:nvPr/>
              </p:nvSpPr>
              <p:spPr>
                <a:xfrm>
                  <a:off x="7246189" y="2501368"/>
                  <a:ext cx="120769" cy="34798"/>
                </a:xfrm>
                <a:custGeom>
                  <a:avLst/>
                  <a:gdLst>
                    <a:gd name="connsiteX0" fmla="*/ 0 w 120769"/>
                    <a:gd name="connsiteY0" fmla="*/ 34798 h 34798"/>
                    <a:gd name="connsiteX1" fmla="*/ 120769 w 120769"/>
                    <a:gd name="connsiteY1" fmla="*/ 17545 h 3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769" h="34798">
                      <a:moveTo>
                        <a:pt x="0" y="34798"/>
                      </a:moveTo>
                      <a:cubicBezTo>
                        <a:pt x="52197" y="0"/>
                        <a:pt x="15511" y="17545"/>
                        <a:pt x="120769" y="17545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06" name="Forme libre 205"/>
                <p:cNvSpPr/>
                <p:nvPr/>
              </p:nvSpPr>
              <p:spPr>
                <a:xfrm>
                  <a:off x="7315200" y="2648309"/>
                  <a:ext cx="172528" cy="33599"/>
                </a:xfrm>
                <a:custGeom>
                  <a:avLst/>
                  <a:gdLst>
                    <a:gd name="connsiteX0" fmla="*/ 0 w 172528"/>
                    <a:gd name="connsiteY0" fmla="*/ 17253 h 33599"/>
                    <a:gd name="connsiteX1" fmla="*/ 155275 w 172528"/>
                    <a:gd name="connsiteY1" fmla="*/ 17253 h 33599"/>
                    <a:gd name="connsiteX2" fmla="*/ 172528 w 172528"/>
                    <a:gd name="connsiteY2" fmla="*/ 0 h 3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528" h="33599">
                      <a:moveTo>
                        <a:pt x="0" y="17253"/>
                      </a:moveTo>
                      <a:cubicBezTo>
                        <a:pt x="59932" y="23913"/>
                        <a:pt x="95343" y="33599"/>
                        <a:pt x="155275" y="17253"/>
                      </a:cubicBezTo>
                      <a:cubicBezTo>
                        <a:pt x="163122" y="15113"/>
                        <a:pt x="166777" y="5751"/>
                        <a:pt x="172528" y="0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07" name="Forme libre 206"/>
                <p:cNvSpPr/>
                <p:nvPr/>
              </p:nvSpPr>
              <p:spPr>
                <a:xfrm>
                  <a:off x="7297947" y="2579298"/>
                  <a:ext cx="146649" cy="11167"/>
                </a:xfrm>
                <a:custGeom>
                  <a:avLst/>
                  <a:gdLst>
                    <a:gd name="connsiteX0" fmla="*/ 0 w 146649"/>
                    <a:gd name="connsiteY0" fmla="*/ 0 h 11167"/>
                    <a:gd name="connsiteX1" fmla="*/ 146649 w 146649"/>
                    <a:gd name="connsiteY1" fmla="*/ 8627 h 1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649" h="11167">
                      <a:moveTo>
                        <a:pt x="0" y="0"/>
                      </a:moveTo>
                      <a:cubicBezTo>
                        <a:pt x="100501" y="11167"/>
                        <a:pt x="51599" y="8627"/>
                        <a:pt x="146649" y="8627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08" name="Forme libre 207"/>
                <p:cNvSpPr/>
                <p:nvPr/>
              </p:nvSpPr>
              <p:spPr>
                <a:xfrm>
                  <a:off x="7194431" y="2475781"/>
                  <a:ext cx="120769" cy="60385"/>
                </a:xfrm>
                <a:custGeom>
                  <a:avLst/>
                  <a:gdLst>
                    <a:gd name="connsiteX0" fmla="*/ 0 w 120769"/>
                    <a:gd name="connsiteY0" fmla="*/ 60385 h 60385"/>
                    <a:gd name="connsiteX1" fmla="*/ 8626 w 120769"/>
                    <a:gd name="connsiteY1" fmla="*/ 34505 h 60385"/>
                    <a:gd name="connsiteX2" fmla="*/ 34505 w 120769"/>
                    <a:gd name="connsiteY2" fmla="*/ 25879 h 60385"/>
                    <a:gd name="connsiteX3" fmla="*/ 86264 w 120769"/>
                    <a:gd name="connsiteY3" fmla="*/ 17253 h 60385"/>
                    <a:gd name="connsiteX4" fmla="*/ 120769 w 120769"/>
                    <a:gd name="connsiteY4" fmla="*/ 0 h 60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769" h="60385">
                      <a:moveTo>
                        <a:pt x="0" y="60385"/>
                      </a:moveTo>
                      <a:cubicBezTo>
                        <a:pt x="2875" y="51758"/>
                        <a:pt x="2196" y="40935"/>
                        <a:pt x="8626" y="34505"/>
                      </a:cubicBezTo>
                      <a:cubicBezTo>
                        <a:pt x="15056" y="28075"/>
                        <a:pt x="25629" y="27851"/>
                        <a:pt x="34505" y="25879"/>
                      </a:cubicBezTo>
                      <a:cubicBezTo>
                        <a:pt x="51579" y="22085"/>
                        <a:pt x="69011" y="20128"/>
                        <a:pt x="86264" y="17253"/>
                      </a:cubicBezTo>
                      <a:cubicBezTo>
                        <a:pt x="116001" y="7340"/>
                        <a:pt x="105713" y="15056"/>
                        <a:pt x="120769" y="0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140" name="Groupe 178"/>
              <p:cNvGrpSpPr/>
              <p:nvPr/>
            </p:nvGrpSpPr>
            <p:grpSpPr>
              <a:xfrm rot="19036034" flipH="1">
                <a:off x="3391293" y="2290692"/>
                <a:ext cx="571162" cy="465827"/>
                <a:chOff x="6916566" y="2475781"/>
                <a:chExt cx="571162" cy="465827"/>
              </a:xfrm>
            </p:grpSpPr>
            <p:sp>
              <p:nvSpPr>
                <p:cNvPr id="183" name="Forme libre 182"/>
                <p:cNvSpPr/>
                <p:nvPr/>
              </p:nvSpPr>
              <p:spPr>
                <a:xfrm>
                  <a:off x="7013275" y="2536166"/>
                  <a:ext cx="133827" cy="362309"/>
                </a:xfrm>
                <a:custGeom>
                  <a:avLst/>
                  <a:gdLst>
                    <a:gd name="connsiteX0" fmla="*/ 112144 w 133827"/>
                    <a:gd name="connsiteY0" fmla="*/ 0 h 362309"/>
                    <a:gd name="connsiteX1" fmla="*/ 112144 w 133827"/>
                    <a:gd name="connsiteY1" fmla="*/ 86264 h 362309"/>
                    <a:gd name="connsiteX2" fmla="*/ 60385 w 133827"/>
                    <a:gd name="connsiteY2" fmla="*/ 120770 h 362309"/>
                    <a:gd name="connsiteX3" fmla="*/ 34506 w 133827"/>
                    <a:gd name="connsiteY3" fmla="*/ 138023 h 362309"/>
                    <a:gd name="connsiteX4" fmla="*/ 17253 w 133827"/>
                    <a:gd name="connsiteY4" fmla="*/ 163902 h 362309"/>
                    <a:gd name="connsiteX5" fmla="*/ 0 w 133827"/>
                    <a:gd name="connsiteY5" fmla="*/ 215660 h 362309"/>
                    <a:gd name="connsiteX6" fmla="*/ 8627 w 133827"/>
                    <a:gd name="connsiteY6" fmla="*/ 276045 h 362309"/>
                    <a:gd name="connsiteX7" fmla="*/ 34506 w 133827"/>
                    <a:gd name="connsiteY7" fmla="*/ 327804 h 362309"/>
                    <a:gd name="connsiteX8" fmla="*/ 69012 w 133827"/>
                    <a:gd name="connsiteY8" fmla="*/ 362309 h 362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827" h="362309">
                      <a:moveTo>
                        <a:pt x="112144" y="0"/>
                      </a:moveTo>
                      <a:cubicBezTo>
                        <a:pt x="121936" y="29376"/>
                        <a:pt x="133827" y="52191"/>
                        <a:pt x="112144" y="86264"/>
                      </a:cubicBezTo>
                      <a:cubicBezTo>
                        <a:pt x="101012" y="103758"/>
                        <a:pt x="77638" y="109268"/>
                        <a:pt x="60385" y="120770"/>
                      </a:cubicBezTo>
                      <a:lnTo>
                        <a:pt x="34506" y="138023"/>
                      </a:lnTo>
                      <a:cubicBezTo>
                        <a:pt x="28755" y="146649"/>
                        <a:pt x="21464" y="154428"/>
                        <a:pt x="17253" y="163902"/>
                      </a:cubicBezTo>
                      <a:cubicBezTo>
                        <a:pt x="9867" y="180520"/>
                        <a:pt x="0" y="215660"/>
                        <a:pt x="0" y="215660"/>
                      </a:cubicBezTo>
                      <a:cubicBezTo>
                        <a:pt x="2876" y="235788"/>
                        <a:pt x="4639" y="256107"/>
                        <a:pt x="8627" y="276045"/>
                      </a:cubicBezTo>
                      <a:cubicBezTo>
                        <a:pt x="12723" y="296524"/>
                        <a:pt x="21112" y="311731"/>
                        <a:pt x="34506" y="327804"/>
                      </a:cubicBezTo>
                      <a:cubicBezTo>
                        <a:pt x="34523" y="327824"/>
                        <a:pt x="61338" y="354636"/>
                        <a:pt x="69012" y="362309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84" name="Forme libre 183"/>
                <p:cNvSpPr/>
                <p:nvPr/>
              </p:nvSpPr>
              <p:spPr>
                <a:xfrm>
                  <a:off x="7056408" y="2665562"/>
                  <a:ext cx="149042" cy="157194"/>
                </a:xfrm>
                <a:custGeom>
                  <a:avLst/>
                  <a:gdLst>
                    <a:gd name="connsiteX0" fmla="*/ 0 w 149042"/>
                    <a:gd name="connsiteY0" fmla="*/ 0 h 157194"/>
                    <a:gd name="connsiteX1" fmla="*/ 60384 w 149042"/>
                    <a:gd name="connsiteY1" fmla="*/ 25880 h 157194"/>
                    <a:gd name="connsiteX2" fmla="*/ 94890 w 149042"/>
                    <a:gd name="connsiteY2" fmla="*/ 103517 h 157194"/>
                    <a:gd name="connsiteX3" fmla="*/ 146649 w 149042"/>
                    <a:gd name="connsiteY3" fmla="*/ 129396 h 157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042" h="157194">
                      <a:moveTo>
                        <a:pt x="0" y="0"/>
                      </a:moveTo>
                      <a:cubicBezTo>
                        <a:pt x="16305" y="4076"/>
                        <a:pt x="49352" y="8229"/>
                        <a:pt x="60384" y="25880"/>
                      </a:cubicBezTo>
                      <a:cubicBezTo>
                        <a:pt x="79219" y="56016"/>
                        <a:pt x="68516" y="80440"/>
                        <a:pt x="94890" y="103517"/>
                      </a:cubicBezTo>
                      <a:cubicBezTo>
                        <a:pt x="149042" y="150899"/>
                        <a:pt x="146649" y="157194"/>
                        <a:pt x="146649" y="129396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85" name="Forme libre 184"/>
                <p:cNvSpPr/>
                <p:nvPr/>
              </p:nvSpPr>
              <p:spPr>
                <a:xfrm>
                  <a:off x="7134045" y="2536166"/>
                  <a:ext cx="241540" cy="274597"/>
                </a:xfrm>
                <a:custGeom>
                  <a:avLst/>
                  <a:gdLst>
                    <a:gd name="connsiteX0" fmla="*/ 0 w 241540"/>
                    <a:gd name="connsiteY0" fmla="*/ 0 h 274597"/>
                    <a:gd name="connsiteX1" fmla="*/ 69012 w 241540"/>
                    <a:gd name="connsiteY1" fmla="*/ 69011 h 274597"/>
                    <a:gd name="connsiteX2" fmla="*/ 120770 w 241540"/>
                    <a:gd name="connsiteY2" fmla="*/ 129396 h 274597"/>
                    <a:gd name="connsiteX3" fmla="*/ 172529 w 241540"/>
                    <a:gd name="connsiteY3" fmla="*/ 189781 h 274597"/>
                    <a:gd name="connsiteX4" fmla="*/ 215661 w 241540"/>
                    <a:gd name="connsiteY4" fmla="*/ 267419 h 274597"/>
                    <a:gd name="connsiteX5" fmla="*/ 241540 w 241540"/>
                    <a:gd name="connsiteY5" fmla="*/ 267419 h 27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540" h="274597">
                      <a:moveTo>
                        <a:pt x="0" y="0"/>
                      </a:moveTo>
                      <a:cubicBezTo>
                        <a:pt x="23004" y="23004"/>
                        <a:pt x="49493" y="42985"/>
                        <a:pt x="69012" y="69011"/>
                      </a:cubicBezTo>
                      <a:cubicBezTo>
                        <a:pt x="144691" y="169918"/>
                        <a:pt x="48679" y="45289"/>
                        <a:pt x="120770" y="129396"/>
                      </a:cubicBezTo>
                      <a:cubicBezTo>
                        <a:pt x="187160" y="206852"/>
                        <a:pt x="108319" y="125573"/>
                        <a:pt x="172529" y="189781"/>
                      </a:cubicBezTo>
                      <a:cubicBezTo>
                        <a:pt x="187712" y="235332"/>
                        <a:pt x="176111" y="208094"/>
                        <a:pt x="215661" y="267419"/>
                      </a:cubicBezTo>
                      <a:cubicBezTo>
                        <a:pt x="220446" y="274597"/>
                        <a:pt x="232914" y="267419"/>
                        <a:pt x="241540" y="267419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86" name="Forme libre 185"/>
                <p:cNvSpPr/>
                <p:nvPr/>
              </p:nvSpPr>
              <p:spPr>
                <a:xfrm>
                  <a:off x="7228936" y="2656936"/>
                  <a:ext cx="41805" cy="284672"/>
                </a:xfrm>
                <a:custGeom>
                  <a:avLst/>
                  <a:gdLst>
                    <a:gd name="connsiteX0" fmla="*/ 0 w 41805"/>
                    <a:gd name="connsiteY0" fmla="*/ 0 h 284672"/>
                    <a:gd name="connsiteX1" fmla="*/ 17253 w 41805"/>
                    <a:gd name="connsiteY1" fmla="*/ 284672 h 284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05" h="284672">
                      <a:moveTo>
                        <a:pt x="0" y="0"/>
                      </a:moveTo>
                      <a:cubicBezTo>
                        <a:pt x="41805" y="125412"/>
                        <a:pt x="17253" y="33572"/>
                        <a:pt x="17253" y="284672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87" name="Forme libre 186"/>
                <p:cNvSpPr/>
                <p:nvPr/>
              </p:nvSpPr>
              <p:spPr>
                <a:xfrm>
                  <a:off x="7134045" y="2536166"/>
                  <a:ext cx="207034" cy="78924"/>
                </a:xfrm>
                <a:custGeom>
                  <a:avLst/>
                  <a:gdLst>
                    <a:gd name="connsiteX0" fmla="*/ 0 w 207034"/>
                    <a:gd name="connsiteY0" fmla="*/ 8626 h 78924"/>
                    <a:gd name="connsiteX1" fmla="*/ 25880 w 207034"/>
                    <a:gd name="connsiteY1" fmla="*/ 0 h 78924"/>
                    <a:gd name="connsiteX2" fmla="*/ 138023 w 207034"/>
                    <a:gd name="connsiteY2" fmla="*/ 17253 h 78924"/>
                    <a:gd name="connsiteX3" fmla="*/ 163902 w 207034"/>
                    <a:gd name="connsiteY3" fmla="*/ 34506 h 78924"/>
                    <a:gd name="connsiteX4" fmla="*/ 198408 w 207034"/>
                    <a:gd name="connsiteY4" fmla="*/ 77638 h 78924"/>
                    <a:gd name="connsiteX5" fmla="*/ 207034 w 207034"/>
                    <a:gd name="connsiteY5" fmla="*/ 77638 h 78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034" h="78924">
                      <a:moveTo>
                        <a:pt x="0" y="8626"/>
                      </a:moveTo>
                      <a:cubicBezTo>
                        <a:pt x="8627" y="5751"/>
                        <a:pt x="16787" y="0"/>
                        <a:pt x="25880" y="0"/>
                      </a:cubicBezTo>
                      <a:cubicBezTo>
                        <a:pt x="45679" y="0"/>
                        <a:pt x="108490" y="2486"/>
                        <a:pt x="138023" y="17253"/>
                      </a:cubicBezTo>
                      <a:cubicBezTo>
                        <a:pt x="147296" y="21890"/>
                        <a:pt x="155276" y="28755"/>
                        <a:pt x="163902" y="34506"/>
                      </a:cubicBezTo>
                      <a:cubicBezTo>
                        <a:pt x="173852" y="64354"/>
                        <a:pt x="167193" y="62030"/>
                        <a:pt x="198408" y="77638"/>
                      </a:cubicBezTo>
                      <a:cubicBezTo>
                        <a:pt x="200980" y="78924"/>
                        <a:pt x="204159" y="77638"/>
                        <a:pt x="207034" y="77638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88" name="Forme libre 187"/>
                <p:cNvSpPr/>
                <p:nvPr/>
              </p:nvSpPr>
              <p:spPr>
                <a:xfrm>
                  <a:off x="7263442" y="2656936"/>
                  <a:ext cx="172528" cy="82423"/>
                </a:xfrm>
                <a:custGeom>
                  <a:avLst/>
                  <a:gdLst>
                    <a:gd name="connsiteX0" fmla="*/ 0 w 172528"/>
                    <a:gd name="connsiteY0" fmla="*/ 0 h 82423"/>
                    <a:gd name="connsiteX1" fmla="*/ 43132 w 172528"/>
                    <a:gd name="connsiteY1" fmla="*/ 8626 h 82423"/>
                    <a:gd name="connsiteX2" fmla="*/ 94890 w 172528"/>
                    <a:gd name="connsiteY2" fmla="*/ 51758 h 82423"/>
                    <a:gd name="connsiteX3" fmla="*/ 120769 w 172528"/>
                    <a:gd name="connsiteY3" fmla="*/ 60385 h 82423"/>
                    <a:gd name="connsiteX4" fmla="*/ 172528 w 172528"/>
                    <a:gd name="connsiteY4" fmla="*/ 77638 h 82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528" h="82423">
                      <a:moveTo>
                        <a:pt x="0" y="0"/>
                      </a:moveTo>
                      <a:cubicBezTo>
                        <a:pt x="14377" y="2875"/>
                        <a:pt x="29404" y="3478"/>
                        <a:pt x="43132" y="8626"/>
                      </a:cubicBezTo>
                      <a:cubicBezTo>
                        <a:pt x="75384" y="20721"/>
                        <a:pt x="66125" y="32581"/>
                        <a:pt x="94890" y="51758"/>
                      </a:cubicBezTo>
                      <a:cubicBezTo>
                        <a:pt x="102456" y="56802"/>
                        <a:pt x="112636" y="56318"/>
                        <a:pt x="120769" y="60385"/>
                      </a:cubicBezTo>
                      <a:cubicBezTo>
                        <a:pt x="164844" y="82423"/>
                        <a:pt x="127114" y="77638"/>
                        <a:pt x="172528" y="77638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89" name="Forme libre 188"/>
                <p:cNvSpPr/>
                <p:nvPr/>
              </p:nvSpPr>
              <p:spPr>
                <a:xfrm>
                  <a:off x="7030528" y="2743200"/>
                  <a:ext cx="70607" cy="69011"/>
                </a:xfrm>
                <a:custGeom>
                  <a:avLst/>
                  <a:gdLst>
                    <a:gd name="connsiteX0" fmla="*/ 0 w 70607"/>
                    <a:gd name="connsiteY0" fmla="*/ 0 h 69011"/>
                    <a:gd name="connsiteX1" fmla="*/ 34506 w 70607"/>
                    <a:gd name="connsiteY1" fmla="*/ 8626 h 69011"/>
                    <a:gd name="connsiteX2" fmla="*/ 69012 w 70607"/>
                    <a:gd name="connsiteY2" fmla="*/ 69011 h 69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607" h="69011">
                      <a:moveTo>
                        <a:pt x="0" y="0"/>
                      </a:moveTo>
                      <a:cubicBezTo>
                        <a:pt x="11502" y="2875"/>
                        <a:pt x="25583" y="819"/>
                        <a:pt x="34506" y="8626"/>
                      </a:cubicBezTo>
                      <a:cubicBezTo>
                        <a:pt x="70607" y="40214"/>
                        <a:pt x="69012" y="42778"/>
                        <a:pt x="69012" y="69011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90" name="Forme libre 189"/>
                <p:cNvSpPr/>
                <p:nvPr/>
              </p:nvSpPr>
              <p:spPr>
                <a:xfrm>
                  <a:off x="6916566" y="2757578"/>
                  <a:ext cx="88083" cy="115018"/>
                </a:xfrm>
                <a:custGeom>
                  <a:avLst/>
                  <a:gdLst>
                    <a:gd name="connsiteX0" fmla="*/ 88083 w 88083"/>
                    <a:gd name="connsiteY0" fmla="*/ 2875 h 115018"/>
                    <a:gd name="connsiteX1" fmla="*/ 27698 w 88083"/>
                    <a:gd name="connsiteY1" fmla="*/ 46007 h 115018"/>
                    <a:gd name="connsiteX2" fmla="*/ 10445 w 88083"/>
                    <a:gd name="connsiteY2" fmla="*/ 71886 h 115018"/>
                    <a:gd name="connsiteX3" fmla="*/ 1819 w 88083"/>
                    <a:gd name="connsiteY3" fmla="*/ 115018 h 115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083" h="115018">
                      <a:moveTo>
                        <a:pt x="88083" y="2875"/>
                      </a:moveTo>
                      <a:cubicBezTo>
                        <a:pt x="10447" y="28754"/>
                        <a:pt x="50702" y="0"/>
                        <a:pt x="27698" y="46007"/>
                      </a:cubicBezTo>
                      <a:cubicBezTo>
                        <a:pt x="23061" y="55280"/>
                        <a:pt x="16196" y="63260"/>
                        <a:pt x="10445" y="71886"/>
                      </a:cubicBezTo>
                      <a:cubicBezTo>
                        <a:pt x="0" y="103221"/>
                        <a:pt x="1819" y="88672"/>
                        <a:pt x="1819" y="115018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91" name="Forme libre 190"/>
                <p:cNvSpPr/>
                <p:nvPr/>
              </p:nvSpPr>
              <p:spPr>
                <a:xfrm>
                  <a:off x="7250415" y="2719170"/>
                  <a:ext cx="82038" cy="144800"/>
                </a:xfrm>
                <a:custGeom>
                  <a:avLst/>
                  <a:gdLst>
                    <a:gd name="connsiteX0" fmla="*/ 4400 w 82038"/>
                    <a:gd name="connsiteY0" fmla="*/ 15404 h 144800"/>
                    <a:gd name="connsiteX1" fmla="*/ 21653 w 82038"/>
                    <a:gd name="connsiteY1" fmla="*/ 75788 h 144800"/>
                    <a:gd name="connsiteX2" fmla="*/ 30279 w 82038"/>
                    <a:gd name="connsiteY2" fmla="*/ 101668 h 144800"/>
                    <a:gd name="connsiteX3" fmla="*/ 56159 w 82038"/>
                    <a:gd name="connsiteY3" fmla="*/ 127547 h 144800"/>
                    <a:gd name="connsiteX4" fmla="*/ 82038 w 82038"/>
                    <a:gd name="connsiteY4" fmla="*/ 144800 h 14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038" h="144800">
                      <a:moveTo>
                        <a:pt x="4400" y="15404"/>
                      </a:moveTo>
                      <a:cubicBezTo>
                        <a:pt x="25076" y="77427"/>
                        <a:pt x="0" y="0"/>
                        <a:pt x="21653" y="75788"/>
                      </a:cubicBezTo>
                      <a:cubicBezTo>
                        <a:pt x="24151" y="84531"/>
                        <a:pt x="25235" y="94102"/>
                        <a:pt x="30279" y="101668"/>
                      </a:cubicBezTo>
                      <a:cubicBezTo>
                        <a:pt x="37046" y="111819"/>
                        <a:pt x="46787" y="119737"/>
                        <a:pt x="56159" y="127547"/>
                      </a:cubicBezTo>
                      <a:cubicBezTo>
                        <a:pt x="64124" y="134184"/>
                        <a:pt x="82038" y="144800"/>
                        <a:pt x="82038" y="144800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92" name="Forme libre 191"/>
                <p:cNvSpPr/>
                <p:nvPr/>
              </p:nvSpPr>
              <p:spPr>
                <a:xfrm>
                  <a:off x="7246189" y="2501368"/>
                  <a:ext cx="120769" cy="34798"/>
                </a:xfrm>
                <a:custGeom>
                  <a:avLst/>
                  <a:gdLst>
                    <a:gd name="connsiteX0" fmla="*/ 0 w 120769"/>
                    <a:gd name="connsiteY0" fmla="*/ 34798 h 34798"/>
                    <a:gd name="connsiteX1" fmla="*/ 120769 w 120769"/>
                    <a:gd name="connsiteY1" fmla="*/ 17545 h 3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769" h="34798">
                      <a:moveTo>
                        <a:pt x="0" y="34798"/>
                      </a:moveTo>
                      <a:cubicBezTo>
                        <a:pt x="52197" y="0"/>
                        <a:pt x="15511" y="17545"/>
                        <a:pt x="120769" y="17545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93" name="Forme libre 192"/>
                <p:cNvSpPr/>
                <p:nvPr/>
              </p:nvSpPr>
              <p:spPr>
                <a:xfrm>
                  <a:off x="7315200" y="2648309"/>
                  <a:ext cx="172528" cy="33599"/>
                </a:xfrm>
                <a:custGeom>
                  <a:avLst/>
                  <a:gdLst>
                    <a:gd name="connsiteX0" fmla="*/ 0 w 172528"/>
                    <a:gd name="connsiteY0" fmla="*/ 17253 h 33599"/>
                    <a:gd name="connsiteX1" fmla="*/ 155275 w 172528"/>
                    <a:gd name="connsiteY1" fmla="*/ 17253 h 33599"/>
                    <a:gd name="connsiteX2" fmla="*/ 172528 w 172528"/>
                    <a:gd name="connsiteY2" fmla="*/ 0 h 3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528" h="33599">
                      <a:moveTo>
                        <a:pt x="0" y="17253"/>
                      </a:moveTo>
                      <a:cubicBezTo>
                        <a:pt x="59932" y="23913"/>
                        <a:pt x="95343" y="33599"/>
                        <a:pt x="155275" y="17253"/>
                      </a:cubicBezTo>
                      <a:cubicBezTo>
                        <a:pt x="163122" y="15113"/>
                        <a:pt x="166777" y="5751"/>
                        <a:pt x="172528" y="0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94" name="Forme libre 193"/>
                <p:cNvSpPr/>
                <p:nvPr/>
              </p:nvSpPr>
              <p:spPr>
                <a:xfrm>
                  <a:off x="7297947" y="2579298"/>
                  <a:ext cx="146649" cy="11167"/>
                </a:xfrm>
                <a:custGeom>
                  <a:avLst/>
                  <a:gdLst>
                    <a:gd name="connsiteX0" fmla="*/ 0 w 146649"/>
                    <a:gd name="connsiteY0" fmla="*/ 0 h 11167"/>
                    <a:gd name="connsiteX1" fmla="*/ 146649 w 146649"/>
                    <a:gd name="connsiteY1" fmla="*/ 8627 h 1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649" h="11167">
                      <a:moveTo>
                        <a:pt x="0" y="0"/>
                      </a:moveTo>
                      <a:cubicBezTo>
                        <a:pt x="100501" y="11167"/>
                        <a:pt x="51599" y="8627"/>
                        <a:pt x="146649" y="8627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95" name="Forme libre 194"/>
                <p:cNvSpPr/>
                <p:nvPr/>
              </p:nvSpPr>
              <p:spPr>
                <a:xfrm>
                  <a:off x="7194431" y="2475781"/>
                  <a:ext cx="120769" cy="60385"/>
                </a:xfrm>
                <a:custGeom>
                  <a:avLst/>
                  <a:gdLst>
                    <a:gd name="connsiteX0" fmla="*/ 0 w 120769"/>
                    <a:gd name="connsiteY0" fmla="*/ 60385 h 60385"/>
                    <a:gd name="connsiteX1" fmla="*/ 8626 w 120769"/>
                    <a:gd name="connsiteY1" fmla="*/ 34505 h 60385"/>
                    <a:gd name="connsiteX2" fmla="*/ 34505 w 120769"/>
                    <a:gd name="connsiteY2" fmla="*/ 25879 h 60385"/>
                    <a:gd name="connsiteX3" fmla="*/ 86264 w 120769"/>
                    <a:gd name="connsiteY3" fmla="*/ 17253 h 60385"/>
                    <a:gd name="connsiteX4" fmla="*/ 120769 w 120769"/>
                    <a:gd name="connsiteY4" fmla="*/ 0 h 60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769" h="60385">
                      <a:moveTo>
                        <a:pt x="0" y="60385"/>
                      </a:moveTo>
                      <a:cubicBezTo>
                        <a:pt x="2875" y="51758"/>
                        <a:pt x="2196" y="40935"/>
                        <a:pt x="8626" y="34505"/>
                      </a:cubicBezTo>
                      <a:cubicBezTo>
                        <a:pt x="15056" y="28075"/>
                        <a:pt x="25629" y="27851"/>
                        <a:pt x="34505" y="25879"/>
                      </a:cubicBezTo>
                      <a:cubicBezTo>
                        <a:pt x="51579" y="22085"/>
                        <a:pt x="69011" y="20128"/>
                        <a:pt x="86264" y="17253"/>
                      </a:cubicBezTo>
                      <a:cubicBezTo>
                        <a:pt x="116001" y="7340"/>
                        <a:pt x="105713" y="15056"/>
                        <a:pt x="120769" y="0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141" name="Groupe 192"/>
              <p:cNvGrpSpPr/>
              <p:nvPr/>
            </p:nvGrpSpPr>
            <p:grpSpPr>
              <a:xfrm rot="21095883" flipH="1">
                <a:off x="1022332" y="3264299"/>
                <a:ext cx="571162" cy="465827"/>
                <a:chOff x="6916566" y="2475781"/>
                <a:chExt cx="571162" cy="465827"/>
              </a:xfrm>
            </p:grpSpPr>
            <p:sp>
              <p:nvSpPr>
                <p:cNvPr id="170" name="Forme libre 169"/>
                <p:cNvSpPr/>
                <p:nvPr/>
              </p:nvSpPr>
              <p:spPr>
                <a:xfrm>
                  <a:off x="7013275" y="2536166"/>
                  <a:ext cx="133827" cy="362309"/>
                </a:xfrm>
                <a:custGeom>
                  <a:avLst/>
                  <a:gdLst>
                    <a:gd name="connsiteX0" fmla="*/ 112144 w 133827"/>
                    <a:gd name="connsiteY0" fmla="*/ 0 h 362309"/>
                    <a:gd name="connsiteX1" fmla="*/ 112144 w 133827"/>
                    <a:gd name="connsiteY1" fmla="*/ 86264 h 362309"/>
                    <a:gd name="connsiteX2" fmla="*/ 60385 w 133827"/>
                    <a:gd name="connsiteY2" fmla="*/ 120770 h 362309"/>
                    <a:gd name="connsiteX3" fmla="*/ 34506 w 133827"/>
                    <a:gd name="connsiteY3" fmla="*/ 138023 h 362309"/>
                    <a:gd name="connsiteX4" fmla="*/ 17253 w 133827"/>
                    <a:gd name="connsiteY4" fmla="*/ 163902 h 362309"/>
                    <a:gd name="connsiteX5" fmla="*/ 0 w 133827"/>
                    <a:gd name="connsiteY5" fmla="*/ 215660 h 362309"/>
                    <a:gd name="connsiteX6" fmla="*/ 8627 w 133827"/>
                    <a:gd name="connsiteY6" fmla="*/ 276045 h 362309"/>
                    <a:gd name="connsiteX7" fmla="*/ 34506 w 133827"/>
                    <a:gd name="connsiteY7" fmla="*/ 327804 h 362309"/>
                    <a:gd name="connsiteX8" fmla="*/ 69012 w 133827"/>
                    <a:gd name="connsiteY8" fmla="*/ 362309 h 362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827" h="362309">
                      <a:moveTo>
                        <a:pt x="112144" y="0"/>
                      </a:moveTo>
                      <a:cubicBezTo>
                        <a:pt x="121936" y="29376"/>
                        <a:pt x="133827" y="52191"/>
                        <a:pt x="112144" y="86264"/>
                      </a:cubicBezTo>
                      <a:cubicBezTo>
                        <a:pt x="101012" y="103758"/>
                        <a:pt x="77638" y="109268"/>
                        <a:pt x="60385" y="120770"/>
                      </a:cubicBezTo>
                      <a:lnTo>
                        <a:pt x="34506" y="138023"/>
                      </a:lnTo>
                      <a:cubicBezTo>
                        <a:pt x="28755" y="146649"/>
                        <a:pt x="21464" y="154428"/>
                        <a:pt x="17253" y="163902"/>
                      </a:cubicBezTo>
                      <a:cubicBezTo>
                        <a:pt x="9867" y="180520"/>
                        <a:pt x="0" y="215660"/>
                        <a:pt x="0" y="215660"/>
                      </a:cubicBezTo>
                      <a:cubicBezTo>
                        <a:pt x="2876" y="235788"/>
                        <a:pt x="4639" y="256107"/>
                        <a:pt x="8627" y="276045"/>
                      </a:cubicBezTo>
                      <a:cubicBezTo>
                        <a:pt x="12723" y="296524"/>
                        <a:pt x="21112" y="311731"/>
                        <a:pt x="34506" y="327804"/>
                      </a:cubicBezTo>
                      <a:cubicBezTo>
                        <a:pt x="34523" y="327824"/>
                        <a:pt x="61338" y="354636"/>
                        <a:pt x="69012" y="362309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71" name="Forme libre 170"/>
                <p:cNvSpPr/>
                <p:nvPr/>
              </p:nvSpPr>
              <p:spPr>
                <a:xfrm>
                  <a:off x="7056408" y="2665562"/>
                  <a:ext cx="149042" cy="157194"/>
                </a:xfrm>
                <a:custGeom>
                  <a:avLst/>
                  <a:gdLst>
                    <a:gd name="connsiteX0" fmla="*/ 0 w 149042"/>
                    <a:gd name="connsiteY0" fmla="*/ 0 h 157194"/>
                    <a:gd name="connsiteX1" fmla="*/ 60384 w 149042"/>
                    <a:gd name="connsiteY1" fmla="*/ 25880 h 157194"/>
                    <a:gd name="connsiteX2" fmla="*/ 94890 w 149042"/>
                    <a:gd name="connsiteY2" fmla="*/ 103517 h 157194"/>
                    <a:gd name="connsiteX3" fmla="*/ 146649 w 149042"/>
                    <a:gd name="connsiteY3" fmla="*/ 129396 h 157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042" h="157194">
                      <a:moveTo>
                        <a:pt x="0" y="0"/>
                      </a:moveTo>
                      <a:cubicBezTo>
                        <a:pt x="16305" y="4076"/>
                        <a:pt x="49352" y="8229"/>
                        <a:pt x="60384" y="25880"/>
                      </a:cubicBezTo>
                      <a:cubicBezTo>
                        <a:pt x="79219" y="56016"/>
                        <a:pt x="68516" y="80440"/>
                        <a:pt x="94890" y="103517"/>
                      </a:cubicBezTo>
                      <a:cubicBezTo>
                        <a:pt x="149042" y="150899"/>
                        <a:pt x="146649" y="157194"/>
                        <a:pt x="146649" y="129396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72" name="Forme libre 171"/>
                <p:cNvSpPr/>
                <p:nvPr/>
              </p:nvSpPr>
              <p:spPr>
                <a:xfrm>
                  <a:off x="7134045" y="2536166"/>
                  <a:ext cx="241540" cy="274597"/>
                </a:xfrm>
                <a:custGeom>
                  <a:avLst/>
                  <a:gdLst>
                    <a:gd name="connsiteX0" fmla="*/ 0 w 241540"/>
                    <a:gd name="connsiteY0" fmla="*/ 0 h 274597"/>
                    <a:gd name="connsiteX1" fmla="*/ 69012 w 241540"/>
                    <a:gd name="connsiteY1" fmla="*/ 69011 h 274597"/>
                    <a:gd name="connsiteX2" fmla="*/ 120770 w 241540"/>
                    <a:gd name="connsiteY2" fmla="*/ 129396 h 274597"/>
                    <a:gd name="connsiteX3" fmla="*/ 172529 w 241540"/>
                    <a:gd name="connsiteY3" fmla="*/ 189781 h 274597"/>
                    <a:gd name="connsiteX4" fmla="*/ 215661 w 241540"/>
                    <a:gd name="connsiteY4" fmla="*/ 267419 h 274597"/>
                    <a:gd name="connsiteX5" fmla="*/ 241540 w 241540"/>
                    <a:gd name="connsiteY5" fmla="*/ 267419 h 27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540" h="274597">
                      <a:moveTo>
                        <a:pt x="0" y="0"/>
                      </a:moveTo>
                      <a:cubicBezTo>
                        <a:pt x="23004" y="23004"/>
                        <a:pt x="49493" y="42985"/>
                        <a:pt x="69012" y="69011"/>
                      </a:cubicBezTo>
                      <a:cubicBezTo>
                        <a:pt x="144691" y="169918"/>
                        <a:pt x="48679" y="45289"/>
                        <a:pt x="120770" y="129396"/>
                      </a:cubicBezTo>
                      <a:cubicBezTo>
                        <a:pt x="187160" y="206852"/>
                        <a:pt x="108319" y="125573"/>
                        <a:pt x="172529" y="189781"/>
                      </a:cubicBezTo>
                      <a:cubicBezTo>
                        <a:pt x="187712" y="235332"/>
                        <a:pt x="176111" y="208094"/>
                        <a:pt x="215661" y="267419"/>
                      </a:cubicBezTo>
                      <a:cubicBezTo>
                        <a:pt x="220446" y="274597"/>
                        <a:pt x="232914" y="267419"/>
                        <a:pt x="241540" y="267419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73" name="Forme libre 172"/>
                <p:cNvSpPr/>
                <p:nvPr/>
              </p:nvSpPr>
              <p:spPr>
                <a:xfrm>
                  <a:off x="7228936" y="2656936"/>
                  <a:ext cx="41805" cy="284672"/>
                </a:xfrm>
                <a:custGeom>
                  <a:avLst/>
                  <a:gdLst>
                    <a:gd name="connsiteX0" fmla="*/ 0 w 41805"/>
                    <a:gd name="connsiteY0" fmla="*/ 0 h 284672"/>
                    <a:gd name="connsiteX1" fmla="*/ 17253 w 41805"/>
                    <a:gd name="connsiteY1" fmla="*/ 284672 h 284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05" h="284672">
                      <a:moveTo>
                        <a:pt x="0" y="0"/>
                      </a:moveTo>
                      <a:cubicBezTo>
                        <a:pt x="41805" y="125412"/>
                        <a:pt x="17253" y="33572"/>
                        <a:pt x="17253" y="284672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74" name="Forme libre 173"/>
                <p:cNvSpPr/>
                <p:nvPr/>
              </p:nvSpPr>
              <p:spPr>
                <a:xfrm>
                  <a:off x="7134045" y="2536166"/>
                  <a:ext cx="207034" cy="78924"/>
                </a:xfrm>
                <a:custGeom>
                  <a:avLst/>
                  <a:gdLst>
                    <a:gd name="connsiteX0" fmla="*/ 0 w 207034"/>
                    <a:gd name="connsiteY0" fmla="*/ 8626 h 78924"/>
                    <a:gd name="connsiteX1" fmla="*/ 25880 w 207034"/>
                    <a:gd name="connsiteY1" fmla="*/ 0 h 78924"/>
                    <a:gd name="connsiteX2" fmla="*/ 138023 w 207034"/>
                    <a:gd name="connsiteY2" fmla="*/ 17253 h 78924"/>
                    <a:gd name="connsiteX3" fmla="*/ 163902 w 207034"/>
                    <a:gd name="connsiteY3" fmla="*/ 34506 h 78924"/>
                    <a:gd name="connsiteX4" fmla="*/ 198408 w 207034"/>
                    <a:gd name="connsiteY4" fmla="*/ 77638 h 78924"/>
                    <a:gd name="connsiteX5" fmla="*/ 207034 w 207034"/>
                    <a:gd name="connsiteY5" fmla="*/ 77638 h 78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034" h="78924">
                      <a:moveTo>
                        <a:pt x="0" y="8626"/>
                      </a:moveTo>
                      <a:cubicBezTo>
                        <a:pt x="8627" y="5751"/>
                        <a:pt x="16787" y="0"/>
                        <a:pt x="25880" y="0"/>
                      </a:cubicBezTo>
                      <a:cubicBezTo>
                        <a:pt x="45679" y="0"/>
                        <a:pt x="108490" y="2486"/>
                        <a:pt x="138023" y="17253"/>
                      </a:cubicBezTo>
                      <a:cubicBezTo>
                        <a:pt x="147296" y="21890"/>
                        <a:pt x="155276" y="28755"/>
                        <a:pt x="163902" y="34506"/>
                      </a:cubicBezTo>
                      <a:cubicBezTo>
                        <a:pt x="173852" y="64354"/>
                        <a:pt x="167193" y="62030"/>
                        <a:pt x="198408" y="77638"/>
                      </a:cubicBezTo>
                      <a:cubicBezTo>
                        <a:pt x="200980" y="78924"/>
                        <a:pt x="204159" y="77638"/>
                        <a:pt x="207034" y="77638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75" name="Forme libre 174"/>
                <p:cNvSpPr/>
                <p:nvPr/>
              </p:nvSpPr>
              <p:spPr>
                <a:xfrm>
                  <a:off x="7263442" y="2656936"/>
                  <a:ext cx="172528" cy="82423"/>
                </a:xfrm>
                <a:custGeom>
                  <a:avLst/>
                  <a:gdLst>
                    <a:gd name="connsiteX0" fmla="*/ 0 w 172528"/>
                    <a:gd name="connsiteY0" fmla="*/ 0 h 82423"/>
                    <a:gd name="connsiteX1" fmla="*/ 43132 w 172528"/>
                    <a:gd name="connsiteY1" fmla="*/ 8626 h 82423"/>
                    <a:gd name="connsiteX2" fmla="*/ 94890 w 172528"/>
                    <a:gd name="connsiteY2" fmla="*/ 51758 h 82423"/>
                    <a:gd name="connsiteX3" fmla="*/ 120769 w 172528"/>
                    <a:gd name="connsiteY3" fmla="*/ 60385 h 82423"/>
                    <a:gd name="connsiteX4" fmla="*/ 172528 w 172528"/>
                    <a:gd name="connsiteY4" fmla="*/ 77638 h 82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528" h="82423">
                      <a:moveTo>
                        <a:pt x="0" y="0"/>
                      </a:moveTo>
                      <a:cubicBezTo>
                        <a:pt x="14377" y="2875"/>
                        <a:pt x="29404" y="3478"/>
                        <a:pt x="43132" y="8626"/>
                      </a:cubicBezTo>
                      <a:cubicBezTo>
                        <a:pt x="75384" y="20721"/>
                        <a:pt x="66125" y="32581"/>
                        <a:pt x="94890" y="51758"/>
                      </a:cubicBezTo>
                      <a:cubicBezTo>
                        <a:pt x="102456" y="56802"/>
                        <a:pt x="112636" y="56318"/>
                        <a:pt x="120769" y="60385"/>
                      </a:cubicBezTo>
                      <a:cubicBezTo>
                        <a:pt x="164844" y="82423"/>
                        <a:pt x="127114" y="77638"/>
                        <a:pt x="172528" y="77638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76" name="Forme libre 175"/>
                <p:cNvSpPr/>
                <p:nvPr/>
              </p:nvSpPr>
              <p:spPr>
                <a:xfrm>
                  <a:off x="7030528" y="2743200"/>
                  <a:ext cx="70607" cy="69011"/>
                </a:xfrm>
                <a:custGeom>
                  <a:avLst/>
                  <a:gdLst>
                    <a:gd name="connsiteX0" fmla="*/ 0 w 70607"/>
                    <a:gd name="connsiteY0" fmla="*/ 0 h 69011"/>
                    <a:gd name="connsiteX1" fmla="*/ 34506 w 70607"/>
                    <a:gd name="connsiteY1" fmla="*/ 8626 h 69011"/>
                    <a:gd name="connsiteX2" fmla="*/ 69012 w 70607"/>
                    <a:gd name="connsiteY2" fmla="*/ 69011 h 69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607" h="69011">
                      <a:moveTo>
                        <a:pt x="0" y="0"/>
                      </a:moveTo>
                      <a:cubicBezTo>
                        <a:pt x="11502" y="2875"/>
                        <a:pt x="25583" y="819"/>
                        <a:pt x="34506" y="8626"/>
                      </a:cubicBezTo>
                      <a:cubicBezTo>
                        <a:pt x="70607" y="40214"/>
                        <a:pt x="69012" y="42778"/>
                        <a:pt x="69012" y="69011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77" name="Forme libre 176"/>
                <p:cNvSpPr/>
                <p:nvPr/>
              </p:nvSpPr>
              <p:spPr>
                <a:xfrm>
                  <a:off x="6916566" y="2757578"/>
                  <a:ext cx="88083" cy="115018"/>
                </a:xfrm>
                <a:custGeom>
                  <a:avLst/>
                  <a:gdLst>
                    <a:gd name="connsiteX0" fmla="*/ 88083 w 88083"/>
                    <a:gd name="connsiteY0" fmla="*/ 2875 h 115018"/>
                    <a:gd name="connsiteX1" fmla="*/ 27698 w 88083"/>
                    <a:gd name="connsiteY1" fmla="*/ 46007 h 115018"/>
                    <a:gd name="connsiteX2" fmla="*/ 10445 w 88083"/>
                    <a:gd name="connsiteY2" fmla="*/ 71886 h 115018"/>
                    <a:gd name="connsiteX3" fmla="*/ 1819 w 88083"/>
                    <a:gd name="connsiteY3" fmla="*/ 115018 h 115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083" h="115018">
                      <a:moveTo>
                        <a:pt x="88083" y="2875"/>
                      </a:moveTo>
                      <a:cubicBezTo>
                        <a:pt x="10447" y="28754"/>
                        <a:pt x="50702" y="0"/>
                        <a:pt x="27698" y="46007"/>
                      </a:cubicBezTo>
                      <a:cubicBezTo>
                        <a:pt x="23061" y="55280"/>
                        <a:pt x="16196" y="63260"/>
                        <a:pt x="10445" y="71886"/>
                      </a:cubicBezTo>
                      <a:cubicBezTo>
                        <a:pt x="0" y="103221"/>
                        <a:pt x="1819" y="88672"/>
                        <a:pt x="1819" y="115018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78" name="Forme libre 177"/>
                <p:cNvSpPr/>
                <p:nvPr/>
              </p:nvSpPr>
              <p:spPr>
                <a:xfrm>
                  <a:off x="7250415" y="2719170"/>
                  <a:ext cx="82038" cy="144800"/>
                </a:xfrm>
                <a:custGeom>
                  <a:avLst/>
                  <a:gdLst>
                    <a:gd name="connsiteX0" fmla="*/ 4400 w 82038"/>
                    <a:gd name="connsiteY0" fmla="*/ 15404 h 144800"/>
                    <a:gd name="connsiteX1" fmla="*/ 21653 w 82038"/>
                    <a:gd name="connsiteY1" fmla="*/ 75788 h 144800"/>
                    <a:gd name="connsiteX2" fmla="*/ 30279 w 82038"/>
                    <a:gd name="connsiteY2" fmla="*/ 101668 h 144800"/>
                    <a:gd name="connsiteX3" fmla="*/ 56159 w 82038"/>
                    <a:gd name="connsiteY3" fmla="*/ 127547 h 144800"/>
                    <a:gd name="connsiteX4" fmla="*/ 82038 w 82038"/>
                    <a:gd name="connsiteY4" fmla="*/ 144800 h 14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038" h="144800">
                      <a:moveTo>
                        <a:pt x="4400" y="15404"/>
                      </a:moveTo>
                      <a:cubicBezTo>
                        <a:pt x="25076" y="77427"/>
                        <a:pt x="0" y="0"/>
                        <a:pt x="21653" y="75788"/>
                      </a:cubicBezTo>
                      <a:cubicBezTo>
                        <a:pt x="24151" y="84531"/>
                        <a:pt x="25235" y="94102"/>
                        <a:pt x="30279" y="101668"/>
                      </a:cubicBezTo>
                      <a:cubicBezTo>
                        <a:pt x="37046" y="111819"/>
                        <a:pt x="46787" y="119737"/>
                        <a:pt x="56159" y="127547"/>
                      </a:cubicBezTo>
                      <a:cubicBezTo>
                        <a:pt x="64124" y="134184"/>
                        <a:pt x="82038" y="144800"/>
                        <a:pt x="82038" y="144800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79" name="Forme libre 178"/>
                <p:cNvSpPr/>
                <p:nvPr/>
              </p:nvSpPr>
              <p:spPr>
                <a:xfrm>
                  <a:off x="7246189" y="2501368"/>
                  <a:ext cx="120769" cy="34798"/>
                </a:xfrm>
                <a:custGeom>
                  <a:avLst/>
                  <a:gdLst>
                    <a:gd name="connsiteX0" fmla="*/ 0 w 120769"/>
                    <a:gd name="connsiteY0" fmla="*/ 34798 h 34798"/>
                    <a:gd name="connsiteX1" fmla="*/ 120769 w 120769"/>
                    <a:gd name="connsiteY1" fmla="*/ 17545 h 3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769" h="34798">
                      <a:moveTo>
                        <a:pt x="0" y="34798"/>
                      </a:moveTo>
                      <a:cubicBezTo>
                        <a:pt x="52197" y="0"/>
                        <a:pt x="15511" y="17545"/>
                        <a:pt x="120769" y="17545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80" name="Forme libre 179"/>
                <p:cNvSpPr/>
                <p:nvPr/>
              </p:nvSpPr>
              <p:spPr>
                <a:xfrm>
                  <a:off x="7315200" y="2648309"/>
                  <a:ext cx="172528" cy="33599"/>
                </a:xfrm>
                <a:custGeom>
                  <a:avLst/>
                  <a:gdLst>
                    <a:gd name="connsiteX0" fmla="*/ 0 w 172528"/>
                    <a:gd name="connsiteY0" fmla="*/ 17253 h 33599"/>
                    <a:gd name="connsiteX1" fmla="*/ 155275 w 172528"/>
                    <a:gd name="connsiteY1" fmla="*/ 17253 h 33599"/>
                    <a:gd name="connsiteX2" fmla="*/ 172528 w 172528"/>
                    <a:gd name="connsiteY2" fmla="*/ 0 h 3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528" h="33599">
                      <a:moveTo>
                        <a:pt x="0" y="17253"/>
                      </a:moveTo>
                      <a:cubicBezTo>
                        <a:pt x="59932" y="23913"/>
                        <a:pt x="95343" y="33599"/>
                        <a:pt x="155275" y="17253"/>
                      </a:cubicBezTo>
                      <a:cubicBezTo>
                        <a:pt x="163122" y="15113"/>
                        <a:pt x="166777" y="5751"/>
                        <a:pt x="172528" y="0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81" name="Forme libre 180"/>
                <p:cNvSpPr/>
                <p:nvPr/>
              </p:nvSpPr>
              <p:spPr>
                <a:xfrm>
                  <a:off x="7297947" y="2579298"/>
                  <a:ext cx="146649" cy="11167"/>
                </a:xfrm>
                <a:custGeom>
                  <a:avLst/>
                  <a:gdLst>
                    <a:gd name="connsiteX0" fmla="*/ 0 w 146649"/>
                    <a:gd name="connsiteY0" fmla="*/ 0 h 11167"/>
                    <a:gd name="connsiteX1" fmla="*/ 146649 w 146649"/>
                    <a:gd name="connsiteY1" fmla="*/ 8627 h 1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649" h="11167">
                      <a:moveTo>
                        <a:pt x="0" y="0"/>
                      </a:moveTo>
                      <a:cubicBezTo>
                        <a:pt x="100501" y="11167"/>
                        <a:pt x="51599" y="8627"/>
                        <a:pt x="146649" y="8627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82" name="Forme libre 181"/>
                <p:cNvSpPr/>
                <p:nvPr/>
              </p:nvSpPr>
              <p:spPr>
                <a:xfrm>
                  <a:off x="7194431" y="2475781"/>
                  <a:ext cx="120769" cy="60385"/>
                </a:xfrm>
                <a:custGeom>
                  <a:avLst/>
                  <a:gdLst>
                    <a:gd name="connsiteX0" fmla="*/ 0 w 120769"/>
                    <a:gd name="connsiteY0" fmla="*/ 60385 h 60385"/>
                    <a:gd name="connsiteX1" fmla="*/ 8626 w 120769"/>
                    <a:gd name="connsiteY1" fmla="*/ 34505 h 60385"/>
                    <a:gd name="connsiteX2" fmla="*/ 34505 w 120769"/>
                    <a:gd name="connsiteY2" fmla="*/ 25879 h 60385"/>
                    <a:gd name="connsiteX3" fmla="*/ 86264 w 120769"/>
                    <a:gd name="connsiteY3" fmla="*/ 17253 h 60385"/>
                    <a:gd name="connsiteX4" fmla="*/ 120769 w 120769"/>
                    <a:gd name="connsiteY4" fmla="*/ 0 h 60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769" h="60385">
                      <a:moveTo>
                        <a:pt x="0" y="60385"/>
                      </a:moveTo>
                      <a:cubicBezTo>
                        <a:pt x="2875" y="51758"/>
                        <a:pt x="2196" y="40935"/>
                        <a:pt x="8626" y="34505"/>
                      </a:cubicBezTo>
                      <a:cubicBezTo>
                        <a:pt x="15056" y="28075"/>
                        <a:pt x="25629" y="27851"/>
                        <a:pt x="34505" y="25879"/>
                      </a:cubicBezTo>
                      <a:cubicBezTo>
                        <a:pt x="51579" y="22085"/>
                        <a:pt x="69011" y="20128"/>
                        <a:pt x="86264" y="17253"/>
                      </a:cubicBezTo>
                      <a:cubicBezTo>
                        <a:pt x="116001" y="7340"/>
                        <a:pt x="105713" y="15056"/>
                        <a:pt x="120769" y="0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142" name="Groupe 206"/>
              <p:cNvGrpSpPr/>
              <p:nvPr/>
            </p:nvGrpSpPr>
            <p:grpSpPr>
              <a:xfrm rot="21095883" flipH="1">
                <a:off x="1820533" y="3243578"/>
                <a:ext cx="571162" cy="465827"/>
                <a:chOff x="6916566" y="2475781"/>
                <a:chExt cx="571162" cy="465827"/>
              </a:xfrm>
            </p:grpSpPr>
            <p:sp>
              <p:nvSpPr>
                <p:cNvPr id="157" name="Forme libre 156"/>
                <p:cNvSpPr/>
                <p:nvPr/>
              </p:nvSpPr>
              <p:spPr>
                <a:xfrm>
                  <a:off x="7013275" y="2536166"/>
                  <a:ext cx="133827" cy="362309"/>
                </a:xfrm>
                <a:custGeom>
                  <a:avLst/>
                  <a:gdLst>
                    <a:gd name="connsiteX0" fmla="*/ 112144 w 133827"/>
                    <a:gd name="connsiteY0" fmla="*/ 0 h 362309"/>
                    <a:gd name="connsiteX1" fmla="*/ 112144 w 133827"/>
                    <a:gd name="connsiteY1" fmla="*/ 86264 h 362309"/>
                    <a:gd name="connsiteX2" fmla="*/ 60385 w 133827"/>
                    <a:gd name="connsiteY2" fmla="*/ 120770 h 362309"/>
                    <a:gd name="connsiteX3" fmla="*/ 34506 w 133827"/>
                    <a:gd name="connsiteY3" fmla="*/ 138023 h 362309"/>
                    <a:gd name="connsiteX4" fmla="*/ 17253 w 133827"/>
                    <a:gd name="connsiteY4" fmla="*/ 163902 h 362309"/>
                    <a:gd name="connsiteX5" fmla="*/ 0 w 133827"/>
                    <a:gd name="connsiteY5" fmla="*/ 215660 h 362309"/>
                    <a:gd name="connsiteX6" fmla="*/ 8627 w 133827"/>
                    <a:gd name="connsiteY6" fmla="*/ 276045 h 362309"/>
                    <a:gd name="connsiteX7" fmla="*/ 34506 w 133827"/>
                    <a:gd name="connsiteY7" fmla="*/ 327804 h 362309"/>
                    <a:gd name="connsiteX8" fmla="*/ 69012 w 133827"/>
                    <a:gd name="connsiteY8" fmla="*/ 362309 h 362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827" h="362309">
                      <a:moveTo>
                        <a:pt x="112144" y="0"/>
                      </a:moveTo>
                      <a:cubicBezTo>
                        <a:pt x="121936" y="29376"/>
                        <a:pt x="133827" y="52191"/>
                        <a:pt x="112144" y="86264"/>
                      </a:cubicBezTo>
                      <a:cubicBezTo>
                        <a:pt x="101012" y="103758"/>
                        <a:pt x="77638" y="109268"/>
                        <a:pt x="60385" y="120770"/>
                      </a:cubicBezTo>
                      <a:lnTo>
                        <a:pt x="34506" y="138023"/>
                      </a:lnTo>
                      <a:cubicBezTo>
                        <a:pt x="28755" y="146649"/>
                        <a:pt x="21464" y="154428"/>
                        <a:pt x="17253" y="163902"/>
                      </a:cubicBezTo>
                      <a:cubicBezTo>
                        <a:pt x="9867" y="180520"/>
                        <a:pt x="0" y="215660"/>
                        <a:pt x="0" y="215660"/>
                      </a:cubicBezTo>
                      <a:cubicBezTo>
                        <a:pt x="2876" y="235788"/>
                        <a:pt x="4639" y="256107"/>
                        <a:pt x="8627" y="276045"/>
                      </a:cubicBezTo>
                      <a:cubicBezTo>
                        <a:pt x="12723" y="296524"/>
                        <a:pt x="21112" y="311731"/>
                        <a:pt x="34506" y="327804"/>
                      </a:cubicBezTo>
                      <a:cubicBezTo>
                        <a:pt x="34523" y="327824"/>
                        <a:pt x="61338" y="354636"/>
                        <a:pt x="69012" y="362309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58" name="Forme libre 157"/>
                <p:cNvSpPr/>
                <p:nvPr/>
              </p:nvSpPr>
              <p:spPr>
                <a:xfrm>
                  <a:off x="7056408" y="2665562"/>
                  <a:ext cx="149042" cy="157194"/>
                </a:xfrm>
                <a:custGeom>
                  <a:avLst/>
                  <a:gdLst>
                    <a:gd name="connsiteX0" fmla="*/ 0 w 149042"/>
                    <a:gd name="connsiteY0" fmla="*/ 0 h 157194"/>
                    <a:gd name="connsiteX1" fmla="*/ 60384 w 149042"/>
                    <a:gd name="connsiteY1" fmla="*/ 25880 h 157194"/>
                    <a:gd name="connsiteX2" fmla="*/ 94890 w 149042"/>
                    <a:gd name="connsiteY2" fmla="*/ 103517 h 157194"/>
                    <a:gd name="connsiteX3" fmla="*/ 146649 w 149042"/>
                    <a:gd name="connsiteY3" fmla="*/ 129396 h 157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042" h="157194">
                      <a:moveTo>
                        <a:pt x="0" y="0"/>
                      </a:moveTo>
                      <a:cubicBezTo>
                        <a:pt x="16305" y="4076"/>
                        <a:pt x="49352" y="8229"/>
                        <a:pt x="60384" y="25880"/>
                      </a:cubicBezTo>
                      <a:cubicBezTo>
                        <a:pt x="79219" y="56016"/>
                        <a:pt x="68516" y="80440"/>
                        <a:pt x="94890" y="103517"/>
                      </a:cubicBezTo>
                      <a:cubicBezTo>
                        <a:pt x="149042" y="150899"/>
                        <a:pt x="146649" y="157194"/>
                        <a:pt x="146649" y="129396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59" name="Forme libre 158"/>
                <p:cNvSpPr/>
                <p:nvPr/>
              </p:nvSpPr>
              <p:spPr>
                <a:xfrm>
                  <a:off x="7134045" y="2536166"/>
                  <a:ext cx="241540" cy="274597"/>
                </a:xfrm>
                <a:custGeom>
                  <a:avLst/>
                  <a:gdLst>
                    <a:gd name="connsiteX0" fmla="*/ 0 w 241540"/>
                    <a:gd name="connsiteY0" fmla="*/ 0 h 274597"/>
                    <a:gd name="connsiteX1" fmla="*/ 69012 w 241540"/>
                    <a:gd name="connsiteY1" fmla="*/ 69011 h 274597"/>
                    <a:gd name="connsiteX2" fmla="*/ 120770 w 241540"/>
                    <a:gd name="connsiteY2" fmla="*/ 129396 h 274597"/>
                    <a:gd name="connsiteX3" fmla="*/ 172529 w 241540"/>
                    <a:gd name="connsiteY3" fmla="*/ 189781 h 274597"/>
                    <a:gd name="connsiteX4" fmla="*/ 215661 w 241540"/>
                    <a:gd name="connsiteY4" fmla="*/ 267419 h 274597"/>
                    <a:gd name="connsiteX5" fmla="*/ 241540 w 241540"/>
                    <a:gd name="connsiteY5" fmla="*/ 267419 h 27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540" h="274597">
                      <a:moveTo>
                        <a:pt x="0" y="0"/>
                      </a:moveTo>
                      <a:cubicBezTo>
                        <a:pt x="23004" y="23004"/>
                        <a:pt x="49493" y="42985"/>
                        <a:pt x="69012" y="69011"/>
                      </a:cubicBezTo>
                      <a:cubicBezTo>
                        <a:pt x="144691" y="169918"/>
                        <a:pt x="48679" y="45289"/>
                        <a:pt x="120770" y="129396"/>
                      </a:cubicBezTo>
                      <a:cubicBezTo>
                        <a:pt x="187160" y="206852"/>
                        <a:pt x="108319" y="125573"/>
                        <a:pt x="172529" y="189781"/>
                      </a:cubicBezTo>
                      <a:cubicBezTo>
                        <a:pt x="187712" y="235332"/>
                        <a:pt x="176111" y="208094"/>
                        <a:pt x="215661" y="267419"/>
                      </a:cubicBezTo>
                      <a:cubicBezTo>
                        <a:pt x="220446" y="274597"/>
                        <a:pt x="232914" y="267419"/>
                        <a:pt x="241540" y="267419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60" name="Forme libre 159"/>
                <p:cNvSpPr/>
                <p:nvPr/>
              </p:nvSpPr>
              <p:spPr>
                <a:xfrm>
                  <a:off x="7228936" y="2656936"/>
                  <a:ext cx="41805" cy="284672"/>
                </a:xfrm>
                <a:custGeom>
                  <a:avLst/>
                  <a:gdLst>
                    <a:gd name="connsiteX0" fmla="*/ 0 w 41805"/>
                    <a:gd name="connsiteY0" fmla="*/ 0 h 284672"/>
                    <a:gd name="connsiteX1" fmla="*/ 17253 w 41805"/>
                    <a:gd name="connsiteY1" fmla="*/ 284672 h 284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05" h="284672">
                      <a:moveTo>
                        <a:pt x="0" y="0"/>
                      </a:moveTo>
                      <a:cubicBezTo>
                        <a:pt x="41805" y="125412"/>
                        <a:pt x="17253" y="33572"/>
                        <a:pt x="17253" y="284672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61" name="Forme libre 160"/>
                <p:cNvSpPr/>
                <p:nvPr/>
              </p:nvSpPr>
              <p:spPr>
                <a:xfrm>
                  <a:off x="7134045" y="2536166"/>
                  <a:ext cx="207034" cy="78924"/>
                </a:xfrm>
                <a:custGeom>
                  <a:avLst/>
                  <a:gdLst>
                    <a:gd name="connsiteX0" fmla="*/ 0 w 207034"/>
                    <a:gd name="connsiteY0" fmla="*/ 8626 h 78924"/>
                    <a:gd name="connsiteX1" fmla="*/ 25880 w 207034"/>
                    <a:gd name="connsiteY1" fmla="*/ 0 h 78924"/>
                    <a:gd name="connsiteX2" fmla="*/ 138023 w 207034"/>
                    <a:gd name="connsiteY2" fmla="*/ 17253 h 78924"/>
                    <a:gd name="connsiteX3" fmla="*/ 163902 w 207034"/>
                    <a:gd name="connsiteY3" fmla="*/ 34506 h 78924"/>
                    <a:gd name="connsiteX4" fmla="*/ 198408 w 207034"/>
                    <a:gd name="connsiteY4" fmla="*/ 77638 h 78924"/>
                    <a:gd name="connsiteX5" fmla="*/ 207034 w 207034"/>
                    <a:gd name="connsiteY5" fmla="*/ 77638 h 78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034" h="78924">
                      <a:moveTo>
                        <a:pt x="0" y="8626"/>
                      </a:moveTo>
                      <a:cubicBezTo>
                        <a:pt x="8627" y="5751"/>
                        <a:pt x="16787" y="0"/>
                        <a:pt x="25880" y="0"/>
                      </a:cubicBezTo>
                      <a:cubicBezTo>
                        <a:pt x="45679" y="0"/>
                        <a:pt x="108490" y="2486"/>
                        <a:pt x="138023" y="17253"/>
                      </a:cubicBezTo>
                      <a:cubicBezTo>
                        <a:pt x="147296" y="21890"/>
                        <a:pt x="155276" y="28755"/>
                        <a:pt x="163902" y="34506"/>
                      </a:cubicBezTo>
                      <a:cubicBezTo>
                        <a:pt x="173852" y="64354"/>
                        <a:pt x="167193" y="62030"/>
                        <a:pt x="198408" y="77638"/>
                      </a:cubicBezTo>
                      <a:cubicBezTo>
                        <a:pt x="200980" y="78924"/>
                        <a:pt x="204159" y="77638"/>
                        <a:pt x="207034" y="77638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62" name="Forme libre 161"/>
                <p:cNvSpPr/>
                <p:nvPr/>
              </p:nvSpPr>
              <p:spPr>
                <a:xfrm>
                  <a:off x="7263442" y="2656936"/>
                  <a:ext cx="172528" cy="82423"/>
                </a:xfrm>
                <a:custGeom>
                  <a:avLst/>
                  <a:gdLst>
                    <a:gd name="connsiteX0" fmla="*/ 0 w 172528"/>
                    <a:gd name="connsiteY0" fmla="*/ 0 h 82423"/>
                    <a:gd name="connsiteX1" fmla="*/ 43132 w 172528"/>
                    <a:gd name="connsiteY1" fmla="*/ 8626 h 82423"/>
                    <a:gd name="connsiteX2" fmla="*/ 94890 w 172528"/>
                    <a:gd name="connsiteY2" fmla="*/ 51758 h 82423"/>
                    <a:gd name="connsiteX3" fmla="*/ 120769 w 172528"/>
                    <a:gd name="connsiteY3" fmla="*/ 60385 h 82423"/>
                    <a:gd name="connsiteX4" fmla="*/ 172528 w 172528"/>
                    <a:gd name="connsiteY4" fmla="*/ 77638 h 82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528" h="82423">
                      <a:moveTo>
                        <a:pt x="0" y="0"/>
                      </a:moveTo>
                      <a:cubicBezTo>
                        <a:pt x="14377" y="2875"/>
                        <a:pt x="29404" y="3478"/>
                        <a:pt x="43132" y="8626"/>
                      </a:cubicBezTo>
                      <a:cubicBezTo>
                        <a:pt x="75384" y="20721"/>
                        <a:pt x="66125" y="32581"/>
                        <a:pt x="94890" y="51758"/>
                      </a:cubicBezTo>
                      <a:cubicBezTo>
                        <a:pt x="102456" y="56802"/>
                        <a:pt x="112636" y="56318"/>
                        <a:pt x="120769" y="60385"/>
                      </a:cubicBezTo>
                      <a:cubicBezTo>
                        <a:pt x="164844" y="82423"/>
                        <a:pt x="127114" y="77638"/>
                        <a:pt x="172528" y="77638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63" name="Forme libre 162"/>
                <p:cNvSpPr/>
                <p:nvPr/>
              </p:nvSpPr>
              <p:spPr>
                <a:xfrm>
                  <a:off x="7030528" y="2743200"/>
                  <a:ext cx="70607" cy="69011"/>
                </a:xfrm>
                <a:custGeom>
                  <a:avLst/>
                  <a:gdLst>
                    <a:gd name="connsiteX0" fmla="*/ 0 w 70607"/>
                    <a:gd name="connsiteY0" fmla="*/ 0 h 69011"/>
                    <a:gd name="connsiteX1" fmla="*/ 34506 w 70607"/>
                    <a:gd name="connsiteY1" fmla="*/ 8626 h 69011"/>
                    <a:gd name="connsiteX2" fmla="*/ 69012 w 70607"/>
                    <a:gd name="connsiteY2" fmla="*/ 69011 h 69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607" h="69011">
                      <a:moveTo>
                        <a:pt x="0" y="0"/>
                      </a:moveTo>
                      <a:cubicBezTo>
                        <a:pt x="11502" y="2875"/>
                        <a:pt x="25583" y="819"/>
                        <a:pt x="34506" y="8626"/>
                      </a:cubicBezTo>
                      <a:cubicBezTo>
                        <a:pt x="70607" y="40214"/>
                        <a:pt x="69012" y="42778"/>
                        <a:pt x="69012" y="69011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64" name="Forme libre 163"/>
                <p:cNvSpPr/>
                <p:nvPr/>
              </p:nvSpPr>
              <p:spPr>
                <a:xfrm>
                  <a:off x="6916566" y="2757578"/>
                  <a:ext cx="88083" cy="115018"/>
                </a:xfrm>
                <a:custGeom>
                  <a:avLst/>
                  <a:gdLst>
                    <a:gd name="connsiteX0" fmla="*/ 88083 w 88083"/>
                    <a:gd name="connsiteY0" fmla="*/ 2875 h 115018"/>
                    <a:gd name="connsiteX1" fmla="*/ 27698 w 88083"/>
                    <a:gd name="connsiteY1" fmla="*/ 46007 h 115018"/>
                    <a:gd name="connsiteX2" fmla="*/ 10445 w 88083"/>
                    <a:gd name="connsiteY2" fmla="*/ 71886 h 115018"/>
                    <a:gd name="connsiteX3" fmla="*/ 1819 w 88083"/>
                    <a:gd name="connsiteY3" fmla="*/ 115018 h 115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083" h="115018">
                      <a:moveTo>
                        <a:pt x="88083" y="2875"/>
                      </a:moveTo>
                      <a:cubicBezTo>
                        <a:pt x="10447" y="28754"/>
                        <a:pt x="50702" y="0"/>
                        <a:pt x="27698" y="46007"/>
                      </a:cubicBezTo>
                      <a:cubicBezTo>
                        <a:pt x="23061" y="55280"/>
                        <a:pt x="16196" y="63260"/>
                        <a:pt x="10445" y="71886"/>
                      </a:cubicBezTo>
                      <a:cubicBezTo>
                        <a:pt x="0" y="103221"/>
                        <a:pt x="1819" y="88672"/>
                        <a:pt x="1819" y="115018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65" name="Forme libre 164"/>
                <p:cNvSpPr/>
                <p:nvPr/>
              </p:nvSpPr>
              <p:spPr>
                <a:xfrm>
                  <a:off x="7250415" y="2719170"/>
                  <a:ext cx="82038" cy="144800"/>
                </a:xfrm>
                <a:custGeom>
                  <a:avLst/>
                  <a:gdLst>
                    <a:gd name="connsiteX0" fmla="*/ 4400 w 82038"/>
                    <a:gd name="connsiteY0" fmla="*/ 15404 h 144800"/>
                    <a:gd name="connsiteX1" fmla="*/ 21653 w 82038"/>
                    <a:gd name="connsiteY1" fmla="*/ 75788 h 144800"/>
                    <a:gd name="connsiteX2" fmla="*/ 30279 w 82038"/>
                    <a:gd name="connsiteY2" fmla="*/ 101668 h 144800"/>
                    <a:gd name="connsiteX3" fmla="*/ 56159 w 82038"/>
                    <a:gd name="connsiteY3" fmla="*/ 127547 h 144800"/>
                    <a:gd name="connsiteX4" fmla="*/ 82038 w 82038"/>
                    <a:gd name="connsiteY4" fmla="*/ 144800 h 14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038" h="144800">
                      <a:moveTo>
                        <a:pt x="4400" y="15404"/>
                      </a:moveTo>
                      <a:cubicBezTo>
                        <a:pt x="25076" y="77427"/>
                        <a:pt x="0" y="0"/>
                        <a:pt x="21653" y="75788"/>
                      </a:cubicBezTo>
                      <a:cubicBezTo>
                        <a:pt x="24151" y="84531"/>
                        <a:pt x="25235" y="94102"/>
                        <a:pt x="30279" y="101668"/>
                      </a:cubicBezTo>
                      <a:cubicBezTo>
                        <a:pt x="37046" y="111819"/>
                        <a:pt x="46787" y="119737"/>
                        <a:pt x="56159" y="127547"/>
                      </a:cubicBezTo>
                      <a:cubicBezTo>
                        <a:pt x="64124" y="134184"/>
                        <a:pt x="82038" y="144800"/>
                        <a:pt x="82038" y="144800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66" name="Forme libre 165"/>
                <p:cNvSpPr/>
                <p:nvPr/>
              </p:nvSpPr>
              <p:spPr>
                <a:xfrm>
                  <a:off x="7246189" y="2501368"/>
                  <a:ext cx="120769" cy="34798"/>
                </a:xfrm>
                <a:custGeom>
                  <a:avLst/>
                  <a:gdLst>
                    <a:gd name="connsiteX0" fmla="*/ 0 w 120769"/>
                    <a:gd name="connsiteY0" fmla="*/ 34798 h 34798"/>
                    <a:gd name="connsiteX1" fmla="*/ 120769 w 120769"/>
                    <a:gd name="connsiteY1" fmla="*/ 17545 h 3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769" h="34798">
                      <a:moveTo>
                        <a:pt x="0" y="34798"/>
                      </a:moveTo>
                      <a:cubicBezTo>
                        <a:pt x="52197" y="0"/>
                        <a:pt x="15511" y="17545"/>
                        <a:pt x="120769" y="17545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67" name="Forme libre 166"/>
                <p:cNvSpPr/>
                <p:nvPr/>
              </p:nvSpPr>
              <p:spPr>
                <a:xfrm>
                  <a:off x="7315200" y="2648309"/>
                  <a:ext cx="172528" cy="33599"/>
                </a:xfrm>
                <a:custGeom>
                  <a:avLst/>
                  <a:gdLst>
                    <a:gd name="connsiteX0" fmla="*/ 0 w 172528"/>
                    <a:gd name="connsiteY0" fmla="*/ 17253 h 33599"/>
                    <a:gd name="connsiteX1" fmla="*/ 155275 w 172528"/>
                    <a:gd name="connsiteY1" fmla="*/ 17253 h 33599"/>
                    <a:gd name="connsiteX2" fmla="*/ 172528 w 172528"/>
                    <a:gd name="connsiteY2" fmla="*/ 0 h 3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528" h="33599">
                      <a:moveTo>
                        <a:pt x="0" y="17253"/>
                      </a:moveTo>
                      <a:cubicBezTo>
                        <a:pt x="59932" y="23913"/>
                        <a:pt x="95343" y="33599"/>
                        <a:pt x="155275" y="17253"/>
                      </a:cubicBezTo>
                      <a:cubicBezTo>
                        <a:pt x="163122" y="15113"/>
                        <a:pt x="166777" y="5751"/>
                        <a:pt x="172528" y="0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68" name="Forme libre 167"/>
                <p:cNvSpPr/>
                <p:nvPr/>
              </p:nvSpPr>
              <p:spPr>
                <a:xfrm>
                  <a:off x="7297947" y="2579298"/>
                  <a:ext cx="146649" cy="11167"/>
                </a:xfrm>
                <a:custGeom>
                  <a:avLst/>
                  <a:gdLst>
                    <a:gd name="connsiteX0" fmla="*/ 0 w 146649"/>
                    <a:gd name="connsiteY0" fmla="*/ 0 h 11167"/>
                    <a:gd name="connsiteX1" fmla="*/ 146649 w 146649"/>
                    <a:gd name="connsiteY1" fmla="*/ 8627 h 1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649" h="11167">
                      <a:moveTo>
                        <a:pt x="0" y="0"/>
                      </a:moveTo>
                      <a:cubicBezTo>
                        <a:pt x="100501" y="11167"/>
                        <a:pt x="51599" y="8627"/>
                        <a:pt x="146649" y="8627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69" name="Forme libre 168"/>
                <p:cNvSpPr/>
                <p:nvPr/>
              </p:nvSpPr>
              <p:spPr>
                <a:xfrm>
                  <a:off x="7194431" y="2475781"/>
                  <a:ext cx="120769" cy="60385"/>
                </a:xfrm>
                <a:custGeom>
                  <a:avLst/>
                  <a:gdLst>
                    <a:gd name="connsiteX0" fmla="*/ 0 w 120769"/>
                    <a:gd name="connsiteY0" fmla="*/ 60385 h 60385"/>
                    <a:gd name="connsiteX1" fmla="*/ 8626 w 120769"/>
                    <a:gd name="connsiteY1" fmla="*/ 34505 h 60385"/>
                    <a:gd name="connsiteX2" fmla="*/ 34505 w 120769"/>
                    <a:gd name="connsiteY2" fmla="*/ 25879 h 60385"/>
                    <a:gd name="connsiteX3" fmla="*/ 86264 w 120769"/>
                    <a:gd name="connsiteY3" fmla="*/ 17253 h 60385"/>
                    <a:gd name="connsiteX4" fmla="*/ 120769 w 120769"/>
                    <a:gd name="connsiteY4" fmla="*/ 0 h 60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769" h="60385">
                      <a:moveTo>
                        <a:pt x="0" y="60385"/>
                      </a:moveTo>
                      <a:cubicBezTo>
                        <a:pt x="2875" y="51758"/>
                        <a:pt x="2196" y="40935"/>
                        <a:pt x="8626" y="34505"/>
                      </a:cubicBezTo>
                      <a:cubicBezTo>
                        <a:pt x="15056" y="28075"/>
                        <a:pt x="25629" y="27851"/>
                        <a:pt x="34505" y="25879"/>
                      </a:cubicBezTo>
                      <a:cubicBezTo>
                        <a:pt x="51579" y="22085"/>
                        <a:pt x="69011" y="20128"/>
                        <a:pt x="86264" y="17253"/>
                      </a:cubicBezTo>
                      <a:cubicBezTo>
                        <a:pt x="116001" y="7340"/>
                        <a:pt x="105713" y="15056"/>
                        <a:pt x="120769" y="0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143" name="Groupe 220"/>
              <p:cNvGrpSpPr/>
              <p:nvPr/>
            </p:nvGrpSpPr>
            <p:grpSpPr>
              <a:xfrm rot="19977983" flipH="1">
                <a:off x="902244" y="2741264"/>
                <a:ext cx="571162" cy="465827"/>
                <a:chOff x="6916566" y="2475781"/>
                <a:chExt cx="571162" cy="465827"/>
              </a:xfrm>
            </p:grpSpPr>
            <p:sp>
              <p:nvSpPr>
                <p:cNvPr id="144" name="Forme libre 143"/>
                <p:cNvSpPr/>
                <p:nvPr/>
              </p:nvSpPr>
              <p:spPr>
                <a:xfrm>
                  <a:off x="7013275" y="2536166"/>
                  <a:ext cx="133827" cy="362309"/>
                </a:xfrm>
                <a:custGeom>
                  <a:avLst/>
                  <a:gdLst>
                    <a:gd name="connsiteX0" fmla="*/ 112144 w 133827"/>
                    <a:gd name="connsiteY0" fmla="*/ 0 h 362309"/>
                    <a:gd name="connsiteX1" fmla="*/ 112144 w 133827"/>
                    <a:gd name="connsiteY1" fmla="*/ 86264 h 362309"/>
                    <a:gd name="connsiteX2" fmla="*/ 60385 w 133827"/>
                    <a:gd name="connsiteY2" fmla="*/ 120770 h 362309"/>
                    <a:gd name="connsiteX3" fmla="*/ 34506 w 133827"/>
                    <a:gd name="connsiteY3" fmla="*/ 138023 h 362309"/>
                    <a:gd name="connsiteX4" fmla="*/ 17253 w 133827"/>
                    <a:gd name="connsiteY4" fmla="*/ 163902 h 362309"/>
                    <a:gd name="connsiteX5" fmla="*/ 0 w 133827"/>
                    <a:gd name="connsiteY5" fmla="*/ 215660 h 362309"/>
                    <a:gd name="connsiteX6" fmla="*/ 8627 w 133827"/>
                    <a:gd name="connsiteY6" fmla="*/ 276045 h 362309"/>
                    <a:gd name="connsiteX7" fmla="*/ 34506 w 133827"/>
                    <a:gd name="connsiteY7" fmla="*/ 327804 h 362309"/>
                    <a:gd name="connsiteX8" fmla="*/ 69012 w 133827"/>
                    <a:gd name="connsiteY8" fmla="*/ 362309 h 362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827" h="362309">
                      <a:moveTo>
                        <a:pt x="112144" y="0"/>
                      </a:moveTo>
                      <a:cubicBezTo>
                        <a:pt x="121936" y="29376"/>
                        <a:pt x="133827" y="52191"/>
                        <a:pt x="112144" y="86264"/>
                      </a:cubicBezTo>
                      <a:cubicBezTo>
                        <a:pt x="101012" y="103758"/>
                        <a:pt x="77638" y="109268"/>
                        <a:pt x="60385" y="120770"/>
                      </a:cubicBezTo>
                      <a:lnTo>
                        <a:pt x="34506" y="138023"/>
                      </a:lnTo>
                      <a:cubicBezTo>
                        <a:pt x="28755" y="146649"/>
                        <a:pt x="21464" y="154428"/>
                        <a:pt x="17253" y="163902"/>
                      </a:cubicBezTo>
                      <a:cubicBezTo>
                        <a:pt x="9867" y="180520"/>
                        <a:pt x="0" y="215660"/>
                        <a:pt x="0" y="215660"/>
                      </a:cubicBezTo>
                      <a:cubicBezTo>
                        <a:pt x="2876" y="235788"/>
                        <a:pt x="4639" y="256107"/>
                        <a:pt x="8627" y="276045"/>
                      </a:cubicBezTo>
                      <a:cubicBezTo>
                        <a:pt x="12723" y="296524"/>
                        <a:pt x="21112" y="311731"/>
                        <a:pt x="34506" y="327804"/>
                      </a:cubicBezTo>
                      <a:cubicBezTo>
                        <a:pt x="34523" y="327824"/>
                        <a:pt x="61338" y="354636"/>
                        <a:pt x="69012" y="362309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45" name="Forme libre 144"/>
                <p:cNvSpPr/>
                <p:nvPr/>
              </p:nvSpPr>
              <p:spPr>
                <a:xfrm>
                  <a:off x="7056408" y="2665562"/>
                  <a:ext cx="149042" cy="157194"/>
                </a:xfrm>
                <a:custGeom>
                  <a:avLst/>
                  <a:gdLst>
                    <a:gd name="connsiteX0" fmla="*/ 0 w 149042"/>
                    <a:gd name="connsiteY0" fmla="*/ 0 h 157194"/>
                    <a:gd name="connsiteX1" fmla="*/ 60384 w 149042"/>
                    <a:gd name="connsiteY1" fmla="*/ 25880 h 157194"/>
                    <a:gd name="connsiteX2" fmla="*/ 94890 w 149042"/>
                    <a:gd name="connsiteY2" fmla="*/ 103517 h 157194"/>
                    <a:gd name="connsiteX3" fmla="*/ 146649 w 149042"/>
                    <a:gd name="connsiteY3" fmla="*/ 129396 h 157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042" h="157194">
                      <a:moveTo>
                        <a:pt x="0" y="0"/>
                      </a:moveTo>
                      <a:cubicBezTo>
                        <a:pt x="16305" y="4076"/>
                        <a:pt x="49352" y="8229"/>
                        <a:pt x="60384" y="25880"/>
                      </a:cubicBezTo>
                      <a:cubicBezTo>
                        <a:pt x="79219" y="56016"/>
                        <a:pt x="68516" y="80440"/>
                        <a:pt x="94890" y="103517"/>
                      </a:cubicBezTo>
                      <a:cubicBezTo>
                        <a:pt x="149042" y="150899"/>
                        <a:pt x="146649" y="157194"/>
                        <a:pt x="146649" y="129396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46" name="Forme libre 145"/>
                <p:cNvSpPr/>
                <p:nvPr/>
              </p:nvSpPr>
              <p:spPr>
                <a:xfrm>
                  <a:off x="7134045" y="2536166"/>
                  <a:ext cx="241540" cy="274597"/>
                </a:xfrm>
                <a:custGeom>
                  <a:avLst/>
                  <a:gdLst>
                    <a:gd name="connsiteX0" fmla="*/ 0 w 241540"/>
                    <a:gd name="connsiteY0" fmla="*/ 0 h 274597"/>
                    <a:gd name="connsiteX1" fmla="*/ 69012 w 241540"/>
                    <a:gd name="connsiteY1" fmla="*/ 69011 h 274597"/>
                    <a:gd name="connsiteX2" fmla="*/ 120770 w 241540"/>
                    <a:gd name="connsiteY2" fmla="*/ 129396 h 274597"/>
                    <a:gd name="connsiteX3" fmla="*/ 172529 w 241540"/>
                    <a:gd name="connsiteY3" fmla="*/ 189781 h 274597"/>
                    <a:gd name="connsiteX4" fmla="*/ 215661 w 241540"/>
                    <a:gd name="connsiteY4" fmla="*/ 267419 h 274597"/>
                    <a:gd name="connsiteX5" fmla="*/ 241540 w 241540"/>
                    <a:gd name="connsiteY5" fmla="*/ 267419 h 27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540" h="274597">
                      <a:moveTo>
                        <a:pt x="0" y="0"/>
                      </a:moveTo>
                      <a:cubicBezTo>
                        <a:pt x="23004" y="23004"/>
                        <a:pt x="49493" y="42985"/>
                        <a:pt x="69012" y="69011"/>
                      </a:cubicBezTo>
                      <a:cubicBezTo>
                        <a:pt x="144691" y="169918"/>
                        <a:pt x="48679" y="45289"/>
                        <a:pt x="120770" y="129396"/>
                      </a:cubicBezTo>
                      <a:cubicBezTo>
                        <a:pt x="187160" y="206852"/>
                        <a:pt x="108319" y="125573"/>
                        <a:pt x="172529" y="189781"/>
                      </a:cubicBezTo>
                      <a:cubicBezTo>
                        <a:pt x="187712" y="235332"/>
                        <a:pt x="176111" y="208094"/>
                        <a:pt x="215661" y="267419"/>
                      </a:cubicBezTo>
                      <a:cubicBezTo>
                        <a:pt x="220446" y="274597"/>
                        <a:pt x="232914" y="267419"/>
                        <a:pt x="241540" y="267419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47" name="Forme libre 146"/>
                <p:cNvSpPr/>
                <p:nvPr/>
              </p:nvSpPr>
              <p:spPr>
                <a:xfrm>
                  <a:off x="7228936" y="2656936"/>
                  <a:ext cx="41805" cy="284672"/>
                </a:xfrm>
                <a:custGeom>
                  <a:avLst/>
                  <a:gdLst>
                    <a:gd name="connsiteX0" fmla="*/ 0 w 41805"/>
                    <a:gd name="connsiteY0" fmla="*/ 0 h 284672"/>
                    <a:gd name="connsiteX1" fmla="*/ 17253 w 41805"/>
                    <a:gd name="connsiteY1" fmla="*/ 284672 h 284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05" h="284672">
                      <a:moveTo>
                        <a:pt x="0" y="0"/>
                      </a:moveTo>
                      <a:cubicBezTo>
                        <a:pt x="41805" y="125412"/>
                        <a:pt x="17253" y="33572"/>
                        <a:pt x="17253" y="284672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48" name="Forme libre 147"/>
                <p:cNvSpPr/>
                <p:nvPr/>
              </p:nvSpPr>
              <p:spPr>
                <a:xfrm>
                  <a:off x="7134045" y="2536166"/>
                  <a:ext cx="207034" cy="78924"/>
                </a:xfrm>
                <a:custGeom>
                  <a:avLst/>
                  <a:gdLst>
                    <a:gd name="connsiteX0" fmla="*/ 0 w 207034"/>
                    <a:gd name="connsiteY0" fmla="*/ 8626 h 78924"/>
                    <a:gd name="connsiteX1" fmla="*/ 25880 w 207034"/>
                    <a:gd name="connsiteY1" fmla="*/ 0 h 78924"/>
                    <a:gd name="connsiteX2" fmla="*/ 138023 w 207034"/>
                    <a:gd name="connsiteY2" fmla="*/ 17253 h 78924"/>
                    <a:gd name="connsiteX3" fmla="*/ 163902 w 207034"/>
                    <a:gd name="connsiteY3" fmla="*/ 34506 h 78924"/>
                    <a:gd name="connsiteX4" fmla="*/ 198408 w 207034"/>
                    <a:gd name="connsiteY4" fmla="*/ 77638 h 78924"/>
                    <a:gd name="connsiteX5" fmla="*/ 207034 w 207034"/>
                    <a:gd name="connsiteY5" fmla="*/ 77638 h 78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034" h="78924">
                      <a:moveTo>
                        <a:pt x="0" y="8626"/>
                      </a:moveTo>
                      <a:cubicBezTo>
                        <a:pt x="8627" y="5751"/>
                        <a:pt x="16787" y="0"/>
                        <a:pt x="25880" y="0"/>
                      </a:cubicBezTo>
                      <a:cubicBezTo>
                        <a:pt x="45679" y="0"/>
                        <a:pt x="108490" y="2486"/>
                        <a:pt x="138023" y="17253"/>
                      </a:cubicBezTo>
                      <a:cubicBezTo>
                        <a:pt x="147296" y="21890"/>
                        <a:pt x="155276" y="28755"/>
                        <a:pt x="163902" y="34506"/>
                      </a:cubicBezTo>
                      <a:cubicBezTo>
                        <a:pt x="173852" y="64354"/>
                        <a:pt x="167193" y="62030"/>
                        <a:pt x="198408" y="77638"/>
                      </a:cubicBezTo>
                      <a:cubicBezTo>
                        <a:pt x="200980" y="78924"/>
                        <a:pt x="204159" y="77638"/>
                        <a:pt x="207034" y="77638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49" name="Forme libre 148"/>
                <p:cNvSpPr/>
                <p:nvPr/>
              </p:nvSpPr>
              <p:spPr>
                <a:xfrm>
                  <a:off x="7263442" y="2656936"/>
                  <a:ext cx="172528" cy="82423"/>
                </a:xfrm>
                <a:custGeom>
                  <a:avLst/>
                  <a:gdLst>
                    <a:gd name="connsiteX0" fmla="*/ 0 w 172528"/>
                    <a:gd name="connsiteY0" fmla="*/ 0 h 82423"/>
                    <a:gd name="connsiteX1" fmla="*/ 43132 w 172528"/>
                    <a:gd name="connsiteY1" fmla="*/ 8626 h 82423"/>
                    <a:gd name="connsiteX2" fmla="*/ 94890 w 172528"/>
                    <a:gd name="connsiteY2" fmla="*/ 51758 h 82423"/>
                    <a:gd name="connsiteX3" fmla="*/ 120769 w 172528"/>
                    <a:gd name="connsiteY3" fmla="*/ 60385 h 82423"/>
                    <a:gd name="connsiteX4" fmla="*/ 172528 w 172528"/>
                    <a:gd name="connsiteY4" fmla="*/ 77638 h 82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528" h="82423">
                      <a:moveTo>
                        <a:pt x="0" y="0"/>
                      </a:moveTo>
                      <a:cubicBezTo>
                        <a:pt x="14377" y="2875"/>
                        <a:pt x="29404" y="3478"/>
                        <a:pt x="43132" y="8626"/>
                      </a:cubicBezTo>
                      <a:cubicBezTo>
                        <a:pt x="75384" y="20721"/>
                        <a:pt x="66125" y="32581"/>
                        <a:pt x="94890" y="51758"/>
                      </a:cubicBezTo>
                      <a:cubicBezTo>
                        <a:pt x="102456" y="56802"/>
                        <a:pt x="112636" y="56318"/>
                        <a:pt x="120769" y="60385"/>
                      </a:cubicBezTo>
                      <a:cubicBezTo>
                        <a:pt x="164844" y="82423"/>
                        <a:pt x="127114" y="77638"/>
                        <a:pt x="172528" y="77638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50" name="Forme libre 149"/>
                <p:cNvSpPr/>
                <p:nvPr/>
              </p:nvSpPr>
              <p:spPr>
                <a:xfrm>
                  <a:off x="7030528" y="2743200"/>
                  <a:ext cx="70607" cy="69011"/>
                </a:xfrm>
                <a:custGeom>
                  <a:avLst/>
                  <a:gdLst>
                    <a:gd name="connsiteX0" fmla="*/ 0 w 70607"/>
                    <a:gd name="connsiteY0" fmla="*/ 0 h 69011"/>
                    <a:gd name="connsiteX1" fmla="*/ 34506 w 70607"/>
                    <a:gd name="connsiteY1" fmla="*/ 8626 h 69011"/>
                    <a:gd name="connsiteX2" fmla="*/ 69012 w 70607"/>
                    <a:gd name="connsiteY2" fmla="*/ 69011 h 69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607" h="69011">
                      <a:moveTo>
                        <a:pt x="0" y="0"/>
                      </a:moveTo>
                      <a:cubicBezTo>
                        <a:pt x="11502" y="2875"/>
                        <a:pt x="25583" y="819"/>
                        <a:pt x="34506" y="8626"/>
                      </a:cubicBezTo>
                      <a:cubicBezTo>
                        <a:pt x="70607" y="40214"/>
                        <a:pt x="69012" y="42778"/>
                        <a:pt x="69012" y="69011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51" name="Forme libre 150"/>
                <p:cNvSpPr/>
                <p:nvPr/>
              </p:nvSpPr>
              <p:spPr>
                <a:xfrm>
                  <a:off x="6916566" y="2757578"/>
                  <a:ext cx="88083" cy="115018"/>
                </a:xfrm>
                <a:custGeom>
                  <a:avLst/>
                  <a:gdLst>
                    <a:gd name="connsiteX0" fmla="*/ 88083 w 88083"/>
                    <a:gd name="connsiteY0" fmla="*/ 2875 h 115018"/>
                    <a:gd name="connsiteX1" fmla="*/ 27698 w 88083"/>
                    <a:gd name="connsiteY1" fmla="*/ 46007 h 115018"/>
                    <a:gd name="connsiteX2" fmla="*/ 10445 w 88083"/>
                    <a:gd name="connsiteY2" fmla="*/ 71886 h 115018"/>
                    <a:gd name="connsiteX3" fmla="*/ 1819 w 88083"/>
                    <a:gd name="connsiteY3" fmla="*/ 115018 h 115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083" h="115018">
                      <a:moveTo>
                        <a:pt x="88083" y="2875"/>
                      </a:moveTo>
                      <a:cubicBezTo>
                        <a:pt x="10447" y="28754"/>
                        <a:pt x="50702" y="0"/>
                        <a:pt x="27698" y="46007"/>
                      </a:cubicBezTo>
                      <a:cubicBezTo>
                        <a:pt x="23061" y="55280"/>
                        <a:pt x="16196" y="63260"/>
                        <a:pt x="10445" y="71886"/>
                      </a:cubicBezTo>
                      <a:cubicBezTo>
                        <a:pt x="0" y="103221"/>
                        <a:pt x="1819" y="88672"/>
                        <a:pt x="1819" y="115018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52" name="Forme libre 151"/>
                <p:cNvSpPr/>
                <p:nvPr/>
              </p:nvSpPr>
              <p:spPr>
                <a:xfrm>
                  <a:off x="7250415" y="2719170"/>
                  <a:ext cx="82038" cy="144800"/>
                </a:xfrm>
                <a:custGeom>
                  <a:avLst/>
                  <a:gdLst>
                    <a:gd name="connsiteX0" fmla="*/ 4400 w 82038"/>
                    <a:gd name="connsiteY0" fmla="*/ 15404 h 144800"/>
                    <a:gd name="connsiteX1" fmla="*/ 21653 w 82038"/>
                    <a:gd name="connsiteY1" fmla="*/ 75788 h 144800"/>
                    <a:gd name="connsiteX2" fmla="*/ 30279 w 82038"/>
                    <a:gd name="connsiteY2" fmla="*/ 101668 h 144800"/>
                    <a:gd name="connsiteX3" fmla="*/ 56159 w 82038"/>
                    <a:gd name="connsiteY3" fmla="*/ 127547 h 144800"/>
                    <a:gd name="connsiteX4" fmla="*/ 82038 w 82038"/>
                    <a:gd name="connsiteY4" fmla="*/ 144800 h 14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038" h="144800">
                      <a:moveTo>
                        <a:pt x="4400" y="15404"/>
                      </a:moveTo>
                      <a:cubicBezTo>
                        <a:pt x="25076" y="77427"/>
                        <a:pt x="0" y="0"/>
                        <a:pt x="21653" y="75788"/>
                      </a:cubicBezTo>
                      <a:cubicBezTo>
                        <a:pt x="24151" y="84531"/>
                        <a:pt x="25235" y="94102"/>
                        <a:pt x="30279" y="101668"/>
                      </a:cubicBezTo>
                      <a:cubicBezTo>
                        <a:pt x="37046" y="111819"/>
                        <a:pt x="46787" y="119737"/>
                        <a:pt x="56159" y="127547"/>
                      </a:cubicBezTo>
                      <a:cubicBezTo>
                        <a:pt x="64124" y="134184"/>
                        <a:pt x="82038" y="144800"/>
                        <a:pt x="82038" y="144800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53" name="Forme libre 152"/>
                <p:cNvSpPr/>
                <p:nvPr/>
              </p:nvSpPr>
              <p:spPr>
                <a:xfrm>
                  <a:off x="7246189" y="2501368"/>
                  <a:ext cx="120769" cy="34798"/>
                </a:xfrm>
                <a:custGeom>
                  <a:avLst/>
                  <a:gdLst>
                    <a:gd name="connsiteX0" fmla="*/ 0 w 120769"/>
                    <a:gd name="connsiteY0" fmla="*/ 34798 h 34798"/>
                    <a:gd name="connsiteX1" fmla="*/ 120769 w 120769"/>
                    <a:gd name="connsiteY1" fmla="*/ 17545 h 3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769" h="34798">
                      <a:moveTo>
                        <a:pt x="0" y="34798"/>
                      </a:moveTo>
                      <a:cubicBezTo>
                        <a:pt x="52197" y="0"/>
                        <a:pt x="15511" y="17545"/>
                        <a:pt x="120769" y="17545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54" name="Forme libre 153"/>
                <p:cNvSpPr/>
                <p:nvPr/>
              </p:nvSpPr>
              <p:spPr>
                <a:xfrm>
                  <a:off x="7315200" y="2648309"/>
                  <a:ext cx="172528" cy="33599"/>
                </a:xfrm>
                <a:custGeom>
                  <a:avLst/>
                  <a:gdLst>
                    <a:gd name="connsiteX0" fmla="*/ 0 w 172528"/>
                    <a:gd name="connsiteY0" fmla="*/ 17253 h 33599"/>
                    <a:gd name="connsiteX1" fmla="*/ 155275 w 172528"/>
                    <a:gd name="connsiteY1" fmla="*/ 17253 h 33599"/>
                    <a:gd name="connsiteX2" fmla="*/ 172528 w 172528"/>
                    <a:gd name="connsiteY2" fmla="*/ 0 h 3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528" h="33599">
                      <a:moveTo>
                        <a:pt x="0" y="17253"/>
                      </a:moveTo>
                      <a:cubicBezTo>
                        <a:pt x="59932" y="23913"/>
                        <a:pt x="95343" y="33599"/>
                        <a:pt x="155275" y="17253"/>
                      </a:cubicBezTo>
                      <a:cubicBezTo>
                        <a:pt x="163122" y="15113"/>
                        <a:pt x="166777" y="5751"/>
                        <a:pt x="172528" y="0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55" name="Forme libre 154"/>
                <p:cNvSpPr/>
                <p:nvPr/>
              </p:nvSpPr>
              <p:spPr>
                <a:xfrm>
                  <a:off x="7297947" y="2579298"/>
                  <a:ext cx="146649" cy="11167"/>
                </a:xfrm>
                <a:custGeom>
                  <a:avLst/>
                  <a:gdLst>
                    <a:gd name="connsiteX0" fmla="*/ 0 w 146649"/>
                    <a:gd name="connsiteY0" fmla="*/ 0 h 11167"/>
                    <a:gd name="connsiteX1" fmla="*/ 146649 w 146649"/>
                    <a:gd name="connsiteY1" fmla="*/ 8627 h 1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649" h="11167">
                      <a:moveTo>
                        <a:pt x="0" y="0"/>
                      </a:moveTo>
                      <a:cubicBezTo>
                        <a:pt x="100501" y="11167"/>
                        <a:pt x="51599" y="8627"/>
                        <a:pt x="146649" y="8627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56" name="Forme libre 155"/>
                <p:cNvSpPr/>
                <p:nvPr/>
              </p:nvSpPr>
              <p:spPr>
                <a:xfrm>
                  <a:off x="7194431" y="2475781"/>
                  <a:ext cx="120769" cy="60385"/>
                </a:xfrm>
                <a:custGeom>
                  <a:avLst/>
                  <a:gdLst>
                    <a:gd name="connsiteX0" fmla="*/ 0 w 120769"/>
                    <a:gd name="connsiteY0" fmla="*/ 60385 h 60385"/>
                    <a:gd name="connsiteX1" fmla="*/ 8626 w 120769"/>
                    <a:gd name="connsiteY1" fmla="*/ 34505 h 60385"/>
                    <a:gd name="connsiteX2" fmla="*/ 34505 w 120769"/>
                    <a:gd name="connsiteY2" fmla="*/ 25879 h 60385"/>
                    <a:gd name="connsiteX3" fmla="*/ 86264 w 120769"/>
                    <a:gd name="connsiteY3" fmla="*/ 17253 h 60385"/>
                    <a:gd name="connsiteX4" fmla="*/ 120769 w 120769"/>
                    <a:gd name="connsiteY4" fmla="*/ 0 h 60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769" h="60385">
                      <a:moveTo>
                        <a:pt x="0" y="60385"/>
                      </a:moveTo>
                      <a:cubicBezTo>
                        <a:pt x="2875" y="51758"/>
                        <a:pt x="2196" y="40935"/>
                        <a:pt x="8626" y="34505"/>
                      </a:cubicBezTo>
                      <a:cubicBezTo>
                        <a:pt x="15056" y="28075"/>
                        <a:pt x="25629" y="27851"/>
                        <a:pt x="34505" y="25879"/>
                      </a:cubicBezTo>
                      <a:cubicBezTo>
                        <a:pt x="51579" y="22085"/>
                        <a:pt x="69011" y="20128"/>
                        <a:pt x="86264" y="17253"/>
                      </a:cubicBezTo>
                      <a:cubicBezTo>
                        <a:pt x="116001" y="7340"/>
                        <a:pt x="105713" y="15056"/>
                        <a:pt x="120769" y="0"/>
                      </a:cubicBezTo>
                    </a:path>
                  </a:pathLst>
                </a:custGeom>
                <a:ln w="19050">
                  <a:solidFill>
                    <a:srgbClr val="00AA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</p:grpSp>
        <p:sp>
          <p:nvSpPr>
            <p:cNvPr id="94" name="Forme libre 93"/>
            <p:cNvSpPr/>
            <p:nvPr/>
          </p:nvSpPr>
          <p:spPr>
            <a:xfrm>
              <a:off x="3197491" y="4236452"/>
              <a:ext cx="802257" cy="97005"/>
            </a:xfrm>
            <a:custGeom>
              <a:avLst/>
              <a:gdLst>
                <a:gd name="connsiteX0" fmla="*/ 0 w 802257"/>
                <a:gd name="connsiteY0" fmla="*/ 27994 h 97005"/>
                <a:gd name="connsiteX1" fmla="*/ 34506 w 802257"/>
                <a:gd name="connsiteY1" fmla="*/ 36620 h 97005"/>
                <a:gd name="connsiteX2" fmla="*/ 86264 w 802257"/>
                <a:gd name="connsiteY2" fmla="*/ 53873 h 97005"/>
                <a:gd name="connsiteX3" fmla="*/ 138023 w 802257"/>
                <a:gd name="connsiteY3" fmla="*/ 71126 h 97005"/>
                <a:gd name="connsiteX4" fmla="*/ 189781 w 802257"/>
                <a:gd name="connsiteY4" fmla="*/ 88379 h 97005"/>
                <a:gd name="connsiteX5" fmla="*/ 215660 w 802257"/>
                <a:gd name="connsiteY5" fmla="*/ 97005 h 97005"/>
                <a:gd name="connsiteX6" fmla="*/ 345057 w 802257"/>
                <a:gd name="connsiteY6" fmla="*/ 71126 h 97005"/>
                <a:gd name="connsiteX7" fmla="*/ 396815 w 802257"/>
                <a:gd name="connsiteY7" fmla="*/ 53873 h 97005"/>
                <a:gd name="connsiteX8" fmla="*/ 422694 w 802257"/>
                <a:gd name="connsiteY8" fmla="*/ 45247 h 97005"/>
                <a:gd name="connsiteX9" fmla="*/ 448574 w 802257"/>
                <a:gd name="connsiteY9" fmla="*/ 27994 h 97005"/>
                <a:gd name="connsiteX10" fmla="*/ 483079 w 802257"/>
                <a:gd name="connsiteY10" fmla="*/ 19367 h 97005"/>
                <a:gd name="connsiteX11" fmla="*/ 586596 w 802257"/>
                <a:gd name="connsiteY11" fmla="*/ 2114 h 97005"/>
                <a:gd name="connsiteX12" fmla="*/ 802257 w 802257"/>
                <a:gd name="connsiteY12" fmla="*/ 2114 h 9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2257" h="97005">
                  <a:moveTo>
                    <a:pt x="0" y="27994"/>
                  </a:moveTo>
                  <a:cubicBezTo>
                    <a:pt x="11502" y="30869"/>
                    <a:pt x="23150" y="33213"/>
                    <a:pt x="34506" y="36620"/>
                  </a:cubicBezTo>
                  <a:cubicBezTo>
                    <a:pt x="51925" y="41846"/>
                    <a:pt x="69011" y="48122"/>
                    <a:pt x="86264" y="53873"/>
                  </a:cubicBezTo>
                  <a:lnTo>
                    <a:pt x="138023" y="71126"/>
                  </a:lnTo>
                  <a:lnTo>
                    <a:pt x="189781" y="88379"/>
                  </a:lnTo>
                  <a:lnTo>
                    <a:pt x="215660" y="97005"/>
                  </a:lnTo>
                  <a:cubicBezTo>
                    <a:pt x="311369" y="86371"/>
                    <a:pt x="268599" y="96613"/>
                    <a:pt x="345057" y="71126"/>
                  </a:cubicBezTo>
                  <a:lnTo>
                    <a:pt x="396815" y="53873"/>
                  </a:lnTo>
                  <a:lnTo>
                    <a:pt x="422694" y="45247"/>
                  </a:lnTo>
                  <a:cubicBezTo>
                    <a:pt x="431321" y="39496"/>
                    <a:pt x="439044" y="32078"/>
                    <a:pt x="448574" y="27994"/>
                  </a:cubicBezTo>
                  <a:cubicBezTo>
                    <a:pt x="459471" y="23324"/>
                    <a:pt x="471679" y="22624"/>
                    <a:pt x="483079" y="19367"/>
                  </a:cubicBezTo>
                  <a:cubicBezTo>
                    <a:pt x="533404" y="4988"/>
                    <a:pt x="500658" y="4642"/>
                    <a:pt x="586596" y="2114"/>
                  </a:cubicBezTo>
                  <a:cubicBezTo>
                    <a:pt x="658452" y="0"/>
                    <a:pt x="730370" y="2114"/>
                    <a:pt x="802257" y="2114"/>
                  </a:cubicBezTo>
                </a:path>
              </a:pathLst>
            </a:custGeom>
            <a:ln w="19050">
              <a:solidFill>
                <a:srgbClr val="00AA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5" name="Forme libre 94"/>
            <p:cNvSpPr/>
            <p:nvPr/>
          </p:nvSpPr>
          <p:spPr>
            <a:xfrm>
              <a:off x="3887605" y="4238566"/>
              <a:ext cx="120769" cy="241540"/>
            </a:xfrm>
            <a:custGeom>
              <a:avLst/>
              <a:gdLst>
                <a:gd name="connsiteX0" fmla="*/ 120769 w 120769"/>
                <a:gd name="connsiteY0" fmla="*/ 0 h 241540"/>
                <a:gd name="connsiteX1" fmla="*/ 94890 w 120769"/>
                <a:gd name="connsiteY1" fmla="*/ 8627 h 241540"/>
                <a:gd name="connsiteX2" fmla="*/ 43132 w 120769"/>
                <a:gd name="connsiteY2" fmla="*/ 86265 h 241540"/>
                <a:gd name="connsiteX3" fmla="*/ 25879 w 120769"/>
                <a:gd name="connsiteY3" fmla="*/ 138023 h 241540"/>
                <a:gd name="connsiteX4" fmla="*/ 8626 w 120769"/>
                <a:gd name="connsiteY4" fmla="*/ 232914 h 241540"/>
                <a:gd name="connsiteX5" fmla="*/ 0 w 120769"/>
                <a:gd name="connsiteY5" fmla="*/ 241540 h 241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769" h="241540">
                  <a:moveTo>
                    <a:pt x="120769" y="0"/>
                  </a:moveTo>
                  <a:cubicBezTo>
                    <a:pt x="112143" y="2876"/>
                    <a:pt x="101320" y="2197"/>
                    <a:pt x="94890" y="8627"/>
                  </a:cubicBezTo>
                  <a:cubicBezTo>
                    <a:pt x="94889" y="8628"/>
                    <a:pt x="51758" y="73325"/>
                    <a:pt x="43132" y="86265"/>
                  </a:cubicBezTo>
                  <a:cubicBezTo>
                    <a:pt x="33044" y="101397"/>
                    <a:pt x="25879" y="138023"/>
                    <a:pt x="25879" y="138023"/>
                  </a:cubicBezTo>
                  <a:cubicBezTo>
                    <a:pt x="22906" y="161808"/>
                    <a:pt x="21922" y="206320"/>
                    <a:pt x="8626" y="232914"/>
                  </a:cubicBezTo>
                  <a:cubicBezTo>
                    <a:pt x="6808" y="236551"/>
                    <a:pt x="2875" y="238665"/>
                    <a:pt x="0" y="241540"/>
                  </a:cubicBezTo>
                </a:path>
              </a:pathLst>
            </a:custGeom>
            <a:ln w="19050">
              <a:solidFill>
                <a:srgbClr val="00AA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87" name="Groupe 40"/>
          <p:cNvGrpSpPr/>
          <p:nvPr/>
        </p:nvGrpSpPr>
        <p:grpSpPr>
          <a:xfrm>
            <a:off x="2967607" y="4667984"/>
            <a:ext cx="3726584" cy="2224227"/>
            <a:chOff x="764782" y="4085093"/>
            <a:chExt cx="3726584" cy="22242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88" name="Groupe 234"/>
            <p:cNvGrpSpPr/>
            <p:nvPr/>
          </p:nvGrpSpPr>
          <p:grpSpPr>
            <a:xfrm>
              <a:off x="764782" y="4085093"/>
              <a:ext cx="3726584" cy="2224227"/>
              <a:chOff x="235871" y="2009955"/>
              <a:chExt cx="3726584" cy="2224227"/>
            </a:xfrm>
          </p:grpSpPr>
          <p:sp>
            <p:nvSpPr>
              <p:cNvPr id="291" name="Forme libre 39"/>
              <p:cNvSpPr/>
              <p:nvPr/>
            </p:nvSpPr>
            <p:spPr>
              <a:xfrm>
                <a:off x="593561" y="2078966"/>
                <a:ext cx="1338756" cy="457200"/>
              </a:xfrm>
              <a:custGeom>
                <a:avLst/>
                <a:gdLst>
                  <a:gd name="connsiteX0" fmla="*/ 1338756 w 1338756"/>
                  <a:gd name="connsiteY0" fmla="*/ 0 h 457200"/>
                  <a:gd name="connsiteX1" fmla="*/ 1183481 w 1338756"/>
                  <a:gd name="connsiteY1" fmla="*/ 8626 h 457200"/>
                  <a:gd name="connsiteX2" fmla="*/ 1114469 w 1338756"/>
                  <a:gd name="connsiteY2" fmla="*/ 34506 h 457200"/>
                  <a:gd name="connsiteX3" fmla="*/ 1045458 w 1338756"/>
                  <a:gd name="connsiteY3" fmla="*/ 60385 h 457200"/>
                  <a:gd name="connsiteX4" fmla="*/ 1019579 w 1338756"/>
                  <a:gd name="connsiteY4" fmla="*/ 86264 h 457200"/>
                  <a:gd name="connsiteX5" fmla="*/ 993699 w 1338756"/>
                  <a:gd name="connsiteY5" fmla="*/ 94891 h 457200"/>
                  <a:gd name="connsiteX6" fmla="*/ 976447 w 1338756"/>
                  <a:gd name="connsiteY6" fmla="*/ 120770 h 457200"/>
                  <a:gd name="connsiteX7" fmla="*/ 924688 w 1338756"/>
                  <a:gd name="connsiteY7" fmla="*/ 155276 h 457200"/>
                  <a:gd name="connsiteX8" fmla="*/ 898809 w 1338756"/>
                  <a:gd name="connsiteY8" fmla="*/ 181155 h 457200"/>
                  <a:gd name="connsiteX9" fmla="*/ 864303 w 1338756"/>
                  <a:gd name="connsiteY9" fmla="*/ 198408 h 457200"/>
                  <a:gd name="connsiteX10" fmla="*/ 829797 w 1338756"/>
                  <a:gd name="connsiteY10" fmla="*/ 224287 h 457200"/>
                  <a:gd name="connsiteX11" fmla="*/ 803918 w 1338756"/>
                  <a:gd name="connsiteY11" fmla="*/ 250166 h 457200"/>
                  <a:gd name="connsiteX12" fmla="*/ 769413 w 1338756"/>
                  <a:gd name="connsiteY12" fmla="*/ 258792 h 457200"/>
                  <a:gd name="connsiteX13" fmla="*/ 726281 w 1338756"/>
                  <a:gd name="connsiteY13" fmla="*/ 284672 h 457200"/>
                  <a:gd name="connsiteX14" fmla="*/ 674522 w 1338756"/>
                  <a:gd name="connsiteY14" fmla="*/ 301925 h 457200"/>
                  <a:gd name="connsiteX15" fmla="*/ 622764 w 1338756"/>
                  <a:gd name="connsiteY15" fmla="*/ 319177 h 457200"/>
                  <a:gd name="connsiteX16" fmla="*/ 562379 w 1338756"/>
                  <a:gd name="connsiteY16" fmla="*/ 327804 h 457200"/>
                  <a:gd name="connsiteX17" fmla="*/ 407103 w 1338756"/>
                  <a:gd name="connsiteY17" fmla="*/ 310551 h 457200"/>
                  <a:gd name="connsiteX18" fmla="*/ 381224 w 1338756"/>
                  <a:gd name="connsiteY18" fmla="*/ 301925 h 457200"/>
                  <a:gd name="connsiteX19" fmla="*/ 243201 w 1338756"/>
                  <a:gd name="connsiteY19" fmla="*/ 319177 h 457200"/>
                  <a:gd name="connsiteX20" fmla="*/ 217322 w 1338756"/>
                  <a:gd name="connsiteY20" fmla="*/ 327804 h 457200"/>
                  <a:gd name="connsiteX21" fmla="*/ 191443 w 1338756"/>
                  <a:gd name="connsiteY21" fmla="*/ 345057 h 457200"/>
                  <a:gd name="connsiteX22" fmla="*/ 148311 w 1338756"/>
                  <a:gd name="connsiteY22" fmla="*/ 370936 h 457200"/>
                  <a:gd name="connsiteX23" fmla="*/ 113805 w 1338756"/>
                  <a:gd name="connsiteY23" fmla="*/ 396815 h 457200"/>
                  <a:gd name="connsiteX24" fmla="*/ 70673 w 1338756"/>
                  <a:gd name="connsiteY24" fmla="*/ 414068 h 457200"/>
                  <a:gd name="connsiteX25" fmla="*/ 44794 w 1338756"/>
                  <a:gd name="connsiteY25" fmla="*/ 431321 h 457200"/>
                  <a:gd name="connsiteX26" fmla="*/ 1662 w 1338756"/>
                  <a:gd name="connsiteY26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338756" h="457200">
                    <a:moveTo>
                      <a:pt x="1338756" y="0"/>
                    </a:moveTo>
                    <a:cubicBezTo>
                      <a:pt x="1286998" y="2875"/>
                      <a:pt x="1235106" y="3933"/>
                      <a:pt x="1183481" y="8626"/>
                    </a:cubicBezTo>
                    <a:cubicBezTo>
                      <a:pt x="1151108" y="11569"/>
                      <a:pt x="1143735" y="21499"/>
                      <a:pt x="1114469" y="34506"/>
                    </a:cubicBezTo>
                    <a:cubicBezTo>
                      <a:pt x="1083521" y="48261"/>
                      <a:pt x="1073915" y="50900"/>
                      <a:pt x="1045458" y="60385"/>
                    </a:cubicBezTo>
                    <a:cubicBezTo>
                      <a:pt x="1036832" y="69011"/>
                      <a:pt x="1029730" y="79497"/>
                      <a:pt x="1019579" y="86264"/>
                    </a:cubicBezTo>
                    <a:cubicBezTo>
                      <a:pt x="1012013" y="91308"/>
                      <a:pt x="1000800" y="89210"/>
                      <a:pt x="993699" y="94891"/>
                    </a:cubicBezTo>
                    <a:cubicBezTo>
                      <a:pt x="985603" y="101368"/>
                      <a:pt x="984249" y="113943"/>
                      <a:pt x="976447" y="120770"/>
                    </a:cubicBezTo>
                    <a:cubicBezTo>
                      <a:pt x="960842" y="134424"/>
                      <a:pt x="941941" y="143774"/>
                      <a:pt x="924688" y="155276"/>
                    </a:cubicBezTo>
                    <a:cubicBezTo>
                      <a:pt x="914537" y="162043"/>
                      <a:pt x="908736" y="174064"/>
                      <a:pt x="898809" y="181155"/>
                    </a:cubicBezTo>
                    <a:cubicBezTo>
                      <a:pt x="888345" y="188629"/>
                      <a:pt x="875208" y="191592"/>
                      <a:pt x="864303" y="198408"/>
                    </a:cubicBezTo>
                    <a:cubicBezTo>
                      <a:pt x="852111" y="206028"/>
                      <a:pt x="840713" y="214930"/>
                      <a:pt x="829797" y="224287"/>
                    </a:cubicBezTo>
                    <a:cubicBezTo>
                      <a:pt x="820534" y="232226"/>
                      <a:pt x="814510" y="244113"/>
                      <a:pt x="803918" y="250166"/>
                    </a:cubicBezTo>
                    <a:cubicBezTo>
                      <a:pt x="793624" y="256048"/>
                      <a:pt x="780915" y="255917"/>
                      <a:pt x="769413" y="258792"/>
                    </a:cubicBezTo>
                    <a:cubicBezTo>
                      <a:pt x="755036" y="267419"/>
                      <a:pt x="741545" y="277734"/>
                      <a:pt x="726281" y="284672"/>
                    </a:cubicBezTo>
                    <a:cubicBezTo>
                      <a:pt x="709725" y="292198"/>
                      <a:pt x="691775" y="296174"/>
                      <a:pt x="674522" y="301925"/>
                    </a:cubicBezTo>
                    <a:lnTo>
                      <a:pt x="622764" y="319177"/>
                    </a:lnTo>
                    <a:cubicBezTo>
                      <a:pt x="603475" y="325607"/>
                      <a:pt x="582507" y="324928"/>
                      <a:pt x="562379" y="327804"/>
                    </a:cubicBezTo>
                    <a:cubicBezTo>
                      <a:pt x="494639" y="322593"/>
                      <a:pt x="463916" y="324754"/>
                      <a:pt x="407103" y="310551"/>
                    </a:cubicBezTo>
                    <a:cubicBezTo>
                      <a:pt x="398282" y="308346"/>
                      <a:pt x="389850" y="304800"/>
                      <a:pt x="381224" y="301925"/>
                    </a:cubicBezTo>
                    <a:cubicBezTo>
                      <a:pt x="301004" y="308610"/>
                      <a:pt x="299276" y="303155"/>
                      <a:pt x="243201" y="319177"/>
                    </a:cubicBezTo>
                    <a:cubicBezTo>
                      <a:pt x="234458" y="321675"/>
                      <a:pt x="225455" y="323737"/>
                      <a:pt x="217322" y="327804"/>
                    </a:cubicBezTo>
                    <a:cubicBezTo>
                      <a:pt x="208049" y="332441"/>
                      <a:pt x="200235" y="339562"/>
                      <a:pt x="191443" y="345057"/>
                    </a:cubicBezTo>
                    <a:cubicBezTo>
                      <a:pt x="177225" y="353943"/>
                      <a:pt x="162262" y="361636"/>
                      <a:pt x="148311" y="370936"/>
                    </a:cubicBezTo>
                    <a:cubicBezTo>
                      <a:pt x="136348" y="378911"/>
                      <a:pt x="126373" y="389833"/>
                      <a:pt x="113805" y="396815"/>
                    </a:cubicBezTo>
                    <a:cubicBezTo>
                      <a:pt x="100269" y="404335"/>
                      <a:pt x="84523" y="407143"/>
                      <a:pt x="70673" y="414068"/>
                    </a:cubicBezTo>
                    <a:cubicBezTo>
                      <a:pt x="61400" y="418705"/>
                      <a:pt x="54067" y="426685"/>
                      <a:pt x="44794" y="431321"/>
                    </a:cubicBezTo>
                    <a:cubicBezTo>
                      <a:pt x="0" y="453717"/>
                      <a:pt x="35359" y="423501"/>
                      <a:pt x="1662" y="457200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92" name="Forme libre 291"/>
              <p:cNvSpPr/>
              <p:nvPr/>
            </p:nvSpPr>
            <p:spPr>
              <a:xfrm>
                <a:off x="802257" y="2389517"/>
                <a:ext cx="138022" cy="526211"/>
              </a:xfrm>
              <a:custGeom>
                <a:avLst/>
                <a:gdLst>
                  <a:gd name="connsiteX0" fmla="*/ 138022 w 138022"/>
                  <a:gd name="connsiteY0" fmla="*/ 0 h 526211"/>
                  <a:gd name="connsiteX1" fmla="*/ 103517 w 138022"/>
                  <a:gd name="connsiteY1" fmla="*/ 8626 h 526211"/>
                  <a:gd name="connsiteX2" fmla="*/ 51758 w 138022"/>
                  <a:gd name="connsiteY2" fmla="*/ 51758 h 526211"/>
                  <a:gd name="connsiteX3" fmla="*/ 34505 w 138022"/>
                  <a:gd name="connsiteY3" fmla="*/ 77638 h 526211"/>
                  <a:gd name="connsiteX4" fmla="*/ 25879 w 138022"/>
                  <a:gd name="connsiteY4" fmla="*/ 103517 h 526211"/>
                  <a:gd name="connsiteX5" fmla="*/ 43132 w 138022"/>
                  <a:gd name="connsiteY5" fmla="*/ 250166 h 526211"/>
                  <a:gd name="connsiteX6" fmla="*/ 60385 w 138022"/>
                  <a:gd name="connsiteY6" fmla="*/ 284672 h 526211"/>
                  <a:gd name="connsiteX7" fmla="*/ 86264 w 138022"/>
                  <a:gd name="connsiteY7" fmla="*/ 370936 h 526211"/>
                  <a:gd name="connsiteX8" fmla="*/ 51758 w 138022"/>
                  <a:gd name="connsiteY8" fmla="*/ 474453 h 526211"/>
                  <a:gd name="connsiteX9" fmla="*/ 25879 w 138022"/>
                  <a:gd name="connsiteY9" fmla="*/ 491706 h 526211"/>
                  <a:gd name="connsiteX10" fmla="*/ 0 w 138022"/>
                  <a:gd name="connsiteY10" fmla="*/ 526211 h 52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8022" h="526211">
                    <a:moveTo>
                      <a:pt x="138022" y="0"/>
                    </a:moveTo>
                    <a:cubicBezTo>
                      <a:pt x="126520" y="2875"/>
                      <a:pt x="114414" y="3956"/>
                      <a:pt x="103517" y="8626"/>
                    </a:cubicBezTo>
                    <a:cubicBezTo>
                      <a:pt x="85924" y="16166"/>
                      <a:pt x="63273" y="37939"/>
                      <a:pt x="51758" y="51758"/>
                    </a:cubicBezTo>
                    <a:cubicBezTo>
                      <a:pt x="45121" y="59723"/>
                      <a:pt x="40256" y="69011"/>
                      <a:pt x="34505" y="77638"/>
                    </a:cubicBezTo>
                    <a:cubicBezTo>
                      <a:pt x="31630" y="86264"/>
                      <a:pt x="25879" y="94424"/>
                      <a:pt x="25879" y="103517"/>
                    </a:cubicBezTo>
                    <a:cubicBezTo>
                      <a:pt x="25879" y="127349"/>
                      <a:pt x="28427" y="210953"/>
                      <a:pt x="43132" y="250166"/>
                    </a:cubicBezTo>
                    <a:cubicBezTo>
                      <a:pt x="47647" y="262207"/>
                      <a:pt x="55609" y="272732"/>
                      <a:pt x="60385" y="284672"/>
                    </a:cubicBezTo>
                    <a:cubicBezTo>
                      <a:pt x="74383" y="319669"/>
                      <a:pt x="77791" y="337047"/>
                      <a:pt x="86264" y="370936"/>
                    </a:cubicBezTo>
                    <a:cubicBezTo>
                      <a:pt x="78436" y="406163"/>
                      <a:pt x="79151" y="447060"/>
                      <a:pt x="51758" y="474453"/>
                    </a:cubicBezTo>
                    <a:cubicBezTo>
                      <a:pt x="44427" y="481784"/>
                      <a:pt x="34505" y="485955"/>
                      <a:pt x="25879" y="491706"/>
                    </a:cubicBezTo>
                    <a:cubicBezTo>
                      <a:pt x="6370" y="520968"/>
                      <a:pt x="15957" y="510254"/>
                      <a:pt x="0" y="526211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93" name="Forme libre 292"/>
              <p:cNvSpPr/>
              <p:nvPr/>
            </p:nvSpPr>
            <p:spPr>
              <a:xfrm>
                <a:off x="759125" y="2113472"/>
                <a:ext cx="319177" cy="293298"/>
              </a:xfrm>
              <a:custGeom>
                <a:avLst/>
                <a:gdLst>
                  <a:gd name="connsiteX0" fmla="*/ 319177 w 319177"/>
                  <a:gd name="connsiteY0" fmla="*/ 293298 h 293298"/>
                  <a:gd name="connsiteX1" fmla="*/ 276045 w 319177"/>
                  <a:gd name="connsiteY1" fmla="*/ 241539 h 293298"/>
                  <a:gd name="connsiteX2" fmla="*/ 267418 w 319177"/>
                  <a:gd name="connsiteY2" fmla="*/ 215660 h 293298"/>
                  <a:gd name="connsiteX3" fmla="*/ 241539 w 319177"/>
                  <a:gd name="connsiteY3" fmla="*/ 112143 h 293298"/>
                  <a:gd name="connsiteX4" fmla="*/ 207033 w 319177"/>
                  <a:gd name="connsiteY4" fmla="*/ 60385 h 293298"/>
                  <a:gd name="connsiteX5" fmla="*/ 181154 w 319177"/>
                  <a:gd name="connsiteY5" fmla="*/ 51758 h 293298"/>
                  <a:gd name="connsiteX6" fmla="*/ 155275 w 319177"/>
                  <a:gd name="connsiteY6" fmla="*/ 25879 h 293298"/>
                  <a:gd name="connsiteX7" fmla="*/ 60384 w 319177"/>
                  <a:gd name="connsiteY7" fmla="*/ 8626 h 293298"/>
                  <a:gd name="connsiteX8" fmla="*/ 0 w 319177"/>
                  <a:gd name="connsiteY8" fmla="*/ 0 h 293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9177" h="293298">
                    <a:moveTo>
                      <a:pt x="319177" y="293298"/>
                    </a:moveTo>
                    <a:cubicBezTo>
                      <a:pt x="300097" y="274218"/>
                      <a:pt x="288056" y="265561"/>
                      <a:pt x="276045" y="241539"/>
                    </a:cubicBezTo>
                    <a:cubicBezTo>
                      <a:pt x="271978" y="233406"/>
                      <a:pt x="270294" y="224286"/>
                      <a:pt x="267418" y="215660"/>
                    </a:cubicBezTo>
                    <a:cubicBezTo>
                      <a:pt x="263106" y="189788"/>
                      <a:pt x="256729" y="134927"/>
                      <a:pt x="241539" y="112143"/>
                    </a:cubicBezTo>
                    <a:lnTo>
                      <a:pt x="207033" y="60385"/>
                    </a:lnTo>
                    <a:cubicBezTo>
                      <a:pt x="201989" y="52819"/>
                      <a:pt x="189780" y="54634"/>
                      <a:pt x="181154" y="51758"/>
                    </a:cubicBezTo>
                    <a:cubicBezTo>
                      <a:pt x="172528" y="43132"/>
                      <a:pt x="165426" y="32646"/>
                      <a:pt x="155275" y="25879"/>
                    </a:cubicBezTo>
                    <a:cubicBezTo>
                      <a:pt x="136846" y="13593"/>
                      <a:pt x="63351" y="9022"/>
                      <a:pt x="60384" y="8626"/>
                    </a:cubicBezTo>
                    <a:lnTo>
                      <a:pt x="0" y="0"/>
                    </a:ln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94" name="Forme libre 293"/>
              <p:cNvSpPr/>
              <p:nvPr/>
            </p:nvSpPr>
            <p:spPr>
              <a:xfrm>
                <a:off x="715992" y="2182483"/>
                <a:ext cx="250166" cy="94891"/>
              </a:xfrm>
              <a:custGeom>
                <a:avLst/>
                <a:gdLst>
                  <a:gd name="connsiteX0" fmla="*/ 250166 w 250166"/>
                  <a:gd name="connsiteY0" fmla="*/ 0 h 94891"/>
                  <a:gd name="connsiteX1" fmla="*/ 198408 w 250166"/>
                  <a:gd name="connsiteY1" fmla="*/ 17253 h 94891"/>
                  <a:gd name="connsiteX2" fmla="*/ 172529 w 250166"/>
                  <a:gd name="connsiteY2" fmla="*/ 25879 h 94891"/>
                  <a:gd name="connsiteX3" fmla="*/ 94891 w 250166"/>
                  <a:gd name="connsiteY3" fmla="*/ 77638 h 94891"/>
                  <a:gd name="connsiteX4" fmla="*/ 43133 w 250166"/>
                  <a:gd name="connsiteY4" fmla="*/ 94891 h 94891"/>
                  <a:gd name="connsiteX5" fmla="*/ 0 w 250166"/>
                  <a:gd name="connsiteY5" fmla="*/ 86264 h 94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0166" h="94891">
                    <a:moveTo>
                      <a:pt x="250166" y="0"/>
                    </a:moveTo>
                    <a:lnTo>
                      <a:pt x="198408" y="17253"/>
                    </a:lnTo>
                    <a:lnTo>
                      <a:pt x="172529" y="25879"/>
                    </a:lnTo>
                    <a:lnTo>
                      <a:pt x="94891" y="77638"/>
                    </a:lnTo>
                    <a:cubicBezTo>
                      <a:pt x="79759" y="87726"/>
                      <a:pt x="43133" y="94891"/>
                      <a:pt x="43133" y="94891"/>
                    </a:cubicBezTo>
                    <a:lnTo>
                      <a:pt x="0" y="86264"/>
                    </a:ln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95" name="Forme libre 294"/>
              <p:cNvSpPr/>
              <p:nvPr/>
            </p:nvSpPr>
            <p:spPr>
              <a:xfrm>
                <a:off x="1070612" y="2415396"/>
                <a:ext cx="111207" cy="370936"/>
              </a:xfrm>
              <a:custGeom>
                <a:avLst/>
                <a:gdLst>
                  <a:gd name="connsiteX0" fmla="*/ 24943 w 111207"/>
                  <a:gd name="connsiteY0" fmla="*/ 0 h 370936"/>
                  <a:gd name="connsiteX1" fmla="*/ 16316 w 111207"/>
                  <a:gd name="connsiteY1" fmla="*/ 146649 h 370936"/>
                  <a:gd name="connsiteX2" fmla="*/ 24943 w 111207"/>
                  <a:gd name="connsiteY2" fmla="*/ 172529 h 370936"/>
                  <a:gd name="connsiteX3" fmla="*/ 76701 w 111207"/>
                  <a:gd name="connsiteY3" fmla="*/ 207034 h 370936"/>
                  <a:gd name="connsiteX4" fmla="*/ 93954 w 111207"/>
                  <a:gd name="connsiteY4" fmla="*/ 232913 h 370936"/>
                  <a:gd name="connsiteX5" fmla="*/ 111207 w 111207"/>
                  <a:gd name="connsiteY5" fmla="*/ 284672 h 370936"/>
                  <a:gd name="connsiteX6" fmla="*/ 102580 w 111207"/>
                  <a:gd name="connsiteY6" fmla="*/ 370936 h 370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207" h="370936">
                    <a:moveTo>
                      <a:pt x="24943" y="0"/>
                    </a:moveTo>
                    <a:cubicBezTo>
                      <a:pt x="0" y="74830"/>
                      <a:pt x="1934" y="45976"/>
                      <a:pt x="16316" y="146649"/>
                    </a:cubicBezTo>
                    <a:cubicBezTo>
                      <a:pt x="17602" y="155651"/>
                      <a:pt x="18513" y="166099"/>
                      <a:pt x="24943" y="172529"/>
                    </a:cubicBezTo>
                    <a:cubicBezTo>
                      <a:pt x="39605" y="187191"/>
                      <a:pt x="76701" y="207034"/>
                      <a:pt x="76701" y="207034"/>
                    </a:cubicBezTo>
                    <a:cubicBezTo>
                      <a:pt x="82452" y="215660"/>
                      <a:pt x="89743" y="223439"/>
                      <a:pt x="93954" y="232913"/>
                    </a:cubicBezTo>
                    <a:cubicBezTo>
                      <a:pt x="101340" y="249532"/>
                      <a:pt x="111207" y="284672"/>
                      <a:pt x="111207" y="284672"/>
                    </a:cubicBezTo>
                    <a:cubicBezTo>
                      <a:pt x="102262" y="365168"/>
                      <a:pt x="102580" y="336271"/>
                      <a:pt x="102580" y="370936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96" name="Forme libre 295"/>
              <p:cNvSpPr/>
              <p:nvPr/>
            </p:nvSpPr>
            <p:spPr>
              <a:xfrm>
                <a:off x="508958" y="2579298"/>
                <a:ext cx="310551" cy="345057"/>
              </a:xfrm>
              <a:custGeom>
                <a:avLst/>
                <a:gdLst>
                  <a:gd name="connsiteX0" fmla="*/ 310551 w 310551"/>
                  <a:gd name="connsiteY0" fmla="*/ 0 h 345057"/>
                  <a:gd name="connsiteX1" fmla="*/ 258793 w 310551"/>
                  <a:gd name="connsiteY1" fmla="*/ 34506 h 345057"/>
                  <a:gd name="connsiteX2" fmla="*/ 224287 w 310551"/>
                  <a:gd name="connsiteY2" fmla="*/ 86264 h 345057"/>
                  <a:gd name="connsiteX3" fmla="*/ 189782 w 310551"/>
                  <a:gd name="connsiteY3" fmla="*/ 138023 h 345057"/>
                  <a:gd name="connsiteX4" fmla="*/ 181155 w 310551"/>
                  <a:gd name="connsiteY4" fmla="*/ 163902 h 345057"/>
                  <a:gd name="connsiteX5" fmla="*/ 163902 w 310551"/>
                  <a:gd name="connsiteY5" fmla="*/ 189781 h 345057"/>
                  <a:gd name="connsiteX6" fmla="*/ 120770 w 310551"/>
                  <a:gd name="connsiteY6" fmla="*/ 267419 h 345057"/>
                  <a:gd name="connsiteX7" fmla="*/ 69012 w 310551"/>
                  <a:gd name="connsiteY7" fmla="*/ 301925 h 345057"/>
                  <a:gd name="connsiteX8" fmla="*/ 8627 w 310551"/>
                  <a:gd name="connsiteY8" fmla="*/ 336430 h 345057"/>
                  <a:gd name="connsiteX9" fmla="*/ 0 w 310551"/>
                  <a:gd name="connsiteY9" fmla="*/ 345057 h 345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0551" h="345057">
                    <a:moveTo>
                      <a:pt x="310551" y="0"/>
                    </a:moveTo>
                    <a:cubicBezTo>
                      <a:pt x="293298" y="11502"/>
                      <a:pt x="270295" y="17253"/>
                      <a:pt x="258793" y="34506"/>
                    </a:cubicBezTo>
                    <a:lnTo>
                      <a:pt x="224287" y="86264"/>
                    </a:lnTo>
                    <a:cubicBezTo>
                      <a:pt x="203778" y="147796"/>
                      <a:pt x="232858" y="73410"/>
                      <a:pt x="189782" y="138023"/>
                    </a:cubicBezTo>
                    <a:cubicBezTo>
                      <a:pt x="184738" y="145589"/>
                      <a:pt x="185222" y="155769"/>
                      <a:pt x="181155" y="163902"/>
                    </a:cubicBezTo>
                    <a:cubicBezTo>
                      <a:pt x="176518" y="173175"/>
                      <a:pt x="169653" y="181155"/>
                      <a:pt x="163902" y="189781"/>
                    </a:cubicBezTo>
                    <a:cubicBezTo>
                      <a:pt x="154913" y="216750"/>
                      <a:pt x="146196" y="250468"/>
                      <a:pt x="120770" y="267419"/>
                    </a:cubicBezTo>
                    <a:cubicBezTo>
                      <a:pt x="103517" y="278921"/>
                      <a:pt x="87558" y="292652"/>
                      <a:pt x="69012" y="301925"/>
                    </a:cubicBezTo>
                    <a:cubicBezTo>
                      <a:pt x="40354" y="316253"/>
                      <a:pt x="33015" y="318139"/>
                      <a:pt x="8627" y="336430"/>
                    </a:cubicBezTo>
                    <a:cubicBezTo>
                      <a:pt x="5374" y="338870"/>
                      <a:pt x="2876" y="342181"/>
                      <a:pt x="0" y="345057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97" name="Forme libre 296"/>
              <p:cNvSpPr/>
              <p:nvPr/>
            </p:nvSpPr>
            <p:spPr>
              <a:xfrm>
                <a:off x="1115069" y="2009955"/>
                <a:ext cx="127135" cy="396815"/>
              </a:xfrm>
              <a:custGeom>
                <a:avLst/>
                <a:gdLst>
                  <a:gd name="connsiteX0" fmla="*/ 101256 w 127135"/>
                  <a:gd name="connsiteY0" fmla="*/ 396815 h 396815"/>
                  <a:gd name="connsiteX1" fmla="*/ 127135 w 127135"/>
                  <a:gd name="connsiteY1" fmla="*/ 310551 h 396815"/>
                  <a:gd name="connsiteX2" fmla="*/ 118508 w 127135"/>
                  <a:gd name="connsiteY2" fmla="*/ 250166 h 396815"/>
                  <a:gd name="connsiteX3" fmla="*/ 92629 w 127135"/>
                  <a:gd name="connsiteY3" fmla="*/ 224287 h 396815"/>
                  <a:gd name="connsiteX4" fmla="*/ 40871 w 127135"/>
                  <a:gd name="connsiteY4" fmla="*/ 138022 h 396815"/>
                  <a:gd name="connsiteX5" fmla="*/ 23618 w 127135"/>
                  <a:gd name="connsiteY5" fmla="*/ 112143 h 396815"/>
                  <a:gd name="connsiteX6" fmla="*/ 6365 w 127135"/>
                  <a:gd name="connsiteY6" fmla="*/ 0 h 396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135" h="396815">
                    <a:moveTo>
                      <a:pt x="101256" y="396815"/>
                    </a:moveTo>
                    <a:cubicBezTo>
                      <a:pt x="122257" y="333809"/>
                      <a:pt x="114097" y="362699"/>
                      <a:pt x="127135" y="310551"/>
                    </a:cubicBezTo>
                    <a:cubicBezTo>
                      <a:pt x="124259" y="290423"/>
                      <a:pt x="126059" y="269044"/>
                      <a:pt x="118508" y="250166"/>
                    </a:cubicBezTo>
                    <a:cubicBezTo>
                      <a:pt x="113977" y="238839"/>
                      <a:pt x="100119" y="233917"/>
                      <a:pt x="92629" y="224287"/>
                    </a:cubicBezTo>
                    <a:cubicBezTo>
                      <a:pt x="47170" y="165840"/>
                      <a:pt x="69764" y="188587"/>
                      <a:pt x="40871" y="138022"/>
                    </a:cubicBezTo>
                    <a:cubicBezTo>
                      <a:pt x="35727" y="129020"/>
                      <a:pt x="27829" y="121617"/>
                      <a:pt x="23618" y="112143"/>
                    </a:cubicBezTo>
                    <a:cubicBezTo>
                      <a:pt x="0" y="59003"/>
                      <a:pt x="6365" y="58966"/>
                      <a:pt x="6365" y="0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98" name="Forme libre 297"/>
              <p:cNvSpPr/>
              <p:nvPr/>
            </p:nvSpPr>
            <p:spPr>
              <a:xfrm>
                <a:off x="1302589" y="2380891"/>
                <a:ext cx="60385" cy="258792"/>
              </a:xfrm>
              <a:custGeom>
                <a:avLst/>
                <a:gdLst>
                  <a:gd name="connsiteX0" fmla="*/ 0 w 60385"/>
                  <a:gd name="connsiteY0" fmla="*/ 0 h 258792"/>
                  <a:gd name="connsiteX1" fmla="*/ 25879 w 60385"/>
                  <a:gd name="connsiteY1" fmla="*/ 51758 h 258792"/>
                  <a:gd name="connsiteX2" fmla="*/ 17253 w 60385"/>
                  <a:gd name="connsiteY2" fmla="*/ 138022 h 258792"/>
                  <a:gd name="connsiteX3" fmla="*/ 8626 w 60385"/>
                  <a:gd name="connsiteY3" fmla="*/ 163901 h 258792"/>
                  <a:gd name="connsiteX4" fmla="*/ 0 w 60385"/>
                  <a:gd name="connsiteY4" fmla="*/ 207034 h 258792"/>
                  <a:gd name="connsiteX5" fmla="*/ 34505 w 60385"/>
                  <a:gd name="connsiteY5" fmla="*/ 250166 h 258792"/>
                  <a:gd name="connsiteX6" fmla="*/ 60385 w 60385"/>
                  <a:gd name="connsiteY6" fmla="*/ 258792 h 25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85" h="258792">
                    <a:moveTo>
                      <a:pt x="0" y="0"/>
                    </a:moveTo>
                    <a:cubicBezTo>
                      <a:pt x="8724" y="13085"/>
                      <a:pt x="25879" y="33900"/>
                      <a:pt x="25879" y="51758"/>
                    </a:cubicBezTo>
                    <a:cubicBezTo>
                      <a:pt x="25879" y="80656"/>
                      <a:pt x="21647" y="109460"/>
                      <a:pt x="17253" y="138022"/>
                    </a:cubicBezTo>
                    <a:cubicBezTo>
                      <a:pt x="15870" y="147009"/>
                      <a:pt x="10831" y="155079"/>
                      <a:pt x="8626" y="163901"/>
                    </a:cubicBezTo>
                    <a:cubicBezTo>
                      <a:pt x="5070" y="178126"/>
                      <a:pt x="2875" y="192656"/>
                      <a:pt x="0" y="207034"/>
                    </a:cubicBezTo>
                    <a:cubicBezTo>
                      <a:pt x="9949" y="236881"/>
                      <a:pt x="3290" y="234559"/>
                      <a:pt x="34505" y="250166"/>
                    </a:cubicBezTo>
                    <a:cubicBezTo>
                      <a:pt x="42638" y="254233"/>
                      <a:pt x="60385" y="258792"/>
                      <a:pt x="60385" y="258792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99" name="Forme libre 298"/>
              <p:cNvSpPr/>
              <p:nvPr/>
            </p:nvSpPr>
            <p:spPr>
              <a:xfrm>
                <a:off x="1344886" y="2128332"/>
                <a:ext cx="134655" cy="157668"/>
              </a:xfrm>
              <a:custGeom>
                <a:avLst/>
                <a:gdLst>
                  <a:gd name="connsiteX0" fmla="*/ 104352 w 134655"/>
                  <a:gd name="connsiteY0" fmla="*/ 157668 h 157668"/>
                  <a:gd name="connsiteX1" fmla="*/ 112978 w 134655"/>
                  <a:gd name="connsiteY1" fmla="*/ 62777 h 157668"/>
                  <a:gd name="connsiteX2" fmla="*/ 87099 w 134655"/>
                  <a:gd name="connsiteY2" fmla="*/ 54151 h 157668"/>
                  <a:gd name="connsiteX3" fmla="*/ 61220 w 134655"/>
                  <a:gd name="connsiteY3" fmla="*/ 36898 h 157668"/>
                  <a:gd name="connsiteX4" fmla="*/ 35340 w 134655"/>
                  <a:gd name="connsiteY4" fmla="*/ 28272 h 157668"/>
                  <a:gd name="connsiteX5" fmla="*/ 9461 w 134655"/>
                  <a:gd name="connsiteY5" fmla="*/ 2393 h 157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4655" h="157668">
                    <a:moveTo>
                      <a:pt x="104352" y="157668"/>
                    </a:moveTo>
                    <a:cubicBezTo>
                      <a:pt x="114479" y="127287"/>
                      <a:pt x="134655" y="95293"/>
                      <a:pt x="112978" y="62777"/>
                    </a:cubicBezTo>
                    <a:cubicBezTo>
                      <a:pt x="107934" y="55211"/>
                      <a:pt x="95725" y="57026"/>
                      <a:pt x="87099" y="54151"/>
                    </a:cubicBezTo>
                    <a:cubicBezTo>
                      <a:pt x="78473" y="48400"/>
                      <a:pt x="70493" y="41534"/>
                      <a:pt x="61220" y="36898"/>
                    </a:cubicBezTo>
                    <a:cubicBezTo>
                      <a:pt x="53087" y="32831"/>
                      <a:pt x="42441" y="33952"/>
                      <a:pt x="35340" y="28272"/>
                    </a:cubicBezTo>
                    <a:cubicBezTo>
                      <a:pt x="0" y="0"/>
                      <a:pt x="33030" y="2393"/>
                      <a:pt x="9461" y="2393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00" name="Forme libre 299"/>
              <p:cNvSpPr/>
              <p:nvPr/>
            </p:nvSpPr>
            <p:spPr>
              <a:xfrm>
                <a:off x="1498997" y="2087592"/>
                <a:ext cx="485614" cy="1268083"/>
              </a:xfrm>
              <a:custGeom>
                <a:avLst/>
                <a:gdLst>
                  <a:gd name="connsiteX0" fmla="*/ 433320 w 485614"/>
                  <a:gd name="connsiteY0" fmla="*/ 0 h 1268083"/>
                  <a:gd name="connsiteX1" fmla="*/ 441946 w 485614"/>
                  <a:gd name="connsiteY1" fmla="*/ 51759 h 1268083"/>
                  <a:gd name="connsiteX2" fmla="*/ 459199 w 485614"/>
                  <a:gd name="connsiteY2" fmla="*/ 86265 h 1268083"/>
                  <a:gd name="connsiteX3" fmla="*/ 467826 w 485614"/>
                  <a:gd name="connsiteY3" fmla="*/ 155276 h 1268083"/>
                  <a:gd name="connsiteX4" fmla="*/ 459199 w 485614"/>
                  <a:gd name="connsiteY4" fmla="*/ 336431 h 1268083"/>
                  <a:gd name="connsiteX5" fmla="*/ 433320 w 485614"/>
                  <a:gd name="connsiteY5" fmla="*/ 370936 h 1268083"/>
                  <a:gd name="connsiteX6" fmla="*/ 407441 w 485614"/>
                  <a:gd name="connsiteY6" fmla="*/ 448574 h 1268083"/>
                  <a:gd name="connsiteX7" fmla="*/ 381561 w 485614"/>
                  <a:gd name="connsiteY7" fmla="*/ 483080 h 1268083"/>
                  <a:gd name="connsiteX8" fmla="*/ 372935 w 485614"/>
                  <a:gd name="connsiteY8" fmla="*/ 526212 h 1268083"/>
                  <a:gd name="connsiteX9" fmla="*/ 321177 w 485614"/>
                  <a:gd name="connsiteY9" fmla="*/ 595223 h 1268083"/>
                  <a:gd name="connsiteX10" fmla="*/ 295297 w 485614"/>
                  <a:gd name="connsiteY10" fmla="*/ 621102 h 1268083"/>
                  <a:gd name="connsiteX11" fmla="*/ 278045 w 485614"/>
                  <a:gd name="connsiteY11" fmla="*/ 646982 h 1268083"/>
                  <a:gd name="connsiteX12" fmla="*/ 234912 w 485614"/>
                  <a:gd name="connsiteY12" fmla="*/ 681487 h 1268083"/>
                  <a:gd name="connsiteX13" fmla="*/ 209033 w 485614"/>
                  <a:gd name="connsiteY13" fmla="*/ 707366 h 1268083"/>
                  <a:gd name="connsiteX14" fmla="*/ 174528 w 485614"/>
                  <a:gd name="connsiteY14" fmla="*/ 759125 h 1268083"/>
                  <a:gd name="connsiteX15" fmla="*/ 165901 w 485614"/>
                  <a:gd name="connsiteY15" fmla="*/ 793631 h 1268083"/>
                  <a:gd name="connsiteX16" fmla="*/ 140022 w 485614"/>
                  <a:gd name="connsiteY16" fmla="*/ 819510 h 1268083"/>
                  <a:gd name="connsiteX17" fmla="*/ 88263 w 485614"/>
                  <a:gd name="connsiteY17" fmla="*/ 897148 h 1268083"/>
                  <a:gd name="connsiteX18" fmla="*/ 53758 w 485614"/>
                  <a:gd name="connsiteY18" fmla="*/ 966159 h 1268083"/>
                  <a:gd name="connsiteX19" fmla="*/ 19252 w 485614"/>
                  <a:gd name="connsiteY19" fmla="*/ 1017917 h 1268083"/>
                  <a:gd name="connsiteX20" fmla="*/ 1999 w 485614"/>
                  <a:gd name="connsiteY20" fmla="*/ 1130061 h 1268083"/>
                  <a:gd name="connsiteX21" fmla="*/ 1999 w 485614"/>
                  <a:gd name="connsiteY21" fmla="*/ 1268083 h 1268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85614" h="1268083">
                    <a:moveTo>
                      <a:pt x="433320" y="0"/>
                    </a:moveTo>
                    <a:cubicBezTo>
                      <a:pt x="436195" y="17253"/>
                      <a:pt x="436920" y="35006"/>
                      <a:pt x="441946" y="51759"/>
                    </a:cubicBezTo>
                    <a:cubicBezTo>
                      <a:pt x="445641" y="64076"/>
                      <a:pt x="456080" y="73789"/>
                      <a:pt x="459199" y="86265"/>
                    </a:cubicBezTo>
                    <a:cubicBezTo>
                      <a:pt x="464822" y="108755"/>
                      <a:pt x="464950" y="132272"/>
                      <a:pt x="467826" y="155276"/>
                    </a:cubicBezTo>
                    <a:cubicBezTo>
                      <a:pt x="464950" y="215661"/>
                      <a:pt x="468750" y="276737"/>
                      <a:pt x="459199" y="336431"/>
                    </a:cubicBezTo>
                    <a:cubicBezTo>
                      <a:pt x="456928" y="350628"/>
                      <a:pt x="440302" y="358368"/>
                      <a:pt x="433320" y="370936"/>
                    </a:cubicBezTo>
                    <a:cubicBezTo>
                      <a:pt x="325734" y="564589"/>
                      <a:pt x="485614" y="292228"/>
                      <a:pt x="407441" y="448574"/>
                    </a:cubicBezTo>
                    <a:cubicBezTo>
                      <a:pt x="401011" y="461434"/>
                      <a:pt x="390188" y="471578"/>
                      <a:pt x="381561" y="483080"/>
                    </a:cubicBezTo>
                    <a:cubicBezTo>
                      <a:pt x="378686" y="497457"/>
                      <a:pt x="378083" y="512484"/>
                      <a:pt x="372935" y="526212"/>
                    </a:cubicBezTo>
                    <a:cubicBezTo>
                      <a:pt x="368121" y="539049"/>
                      <a:pt x="321930" y="594362"/>
                      <a:pt x="321177" y="595223"/>
                    </a:cubicBezTo>
                    <a:cubicBezTo>
                      <a:pt x="313143" y="604404"/>
                      <a:pt x="303107" y="611730"/>
                      <a:pt x="295297" y="621102"/>
                    </a:cubicBezTo>
                    <a:cubicBezTo>
                      <a:pt x="288660" y="629067"/>
                      <a:pt x="285376" y="639651"/>
                      <a:pt x="278045" y="646982"/>
                    </a:cubicBezTo>
                    <a:cubicBezTo>
                      <a:pt x="265026" y="660001"/>
                      <a:pt x="248769" y="669363"/>
                      <a:pt x="234912" y="681487"/>
                    </a:cubicBezTo>
                    <a:cubicBezTo>
                      <a:pt x="225731" y="689520"/>
                      <a:pt x="216523" y="697736"/>
                      <a:pt x="209033" y="707366"/>
                    </a:cubicBezTo>
                    <a:cubicBezTo>
                      <a:pt x="196303" y="723734"/>
                      <a:pt x="174528" y="759125"/>
                      <a:pt x="174528" y="759125"/>
                    </a:cubicBezTo>
                    <a:cubicBezTo>
                      <a:pt x="171652" y="770627"/>
                      <a:pt x="171783" y="783337"/>
                      <a:pt x="165901" y="793631"/>
                    </a:cubicBezTo>
                    <a:cubicBezTo>
                      <a:pt x="159848" y="804223"/>
                      <a:pt x="147961" y="810247"/>
                      <a:pt x="140022" y="819510"/>
                    </a:cubicBezTo>
                    <a:cubicBezTo>
                      <a:pt x="120633" y="842131"/>
                      <a:pt x="102240" y="871190"/>
                      <a:pt x="88263" y="897148"/>
                    </a:cubicBezTo>
                    <a:cubicBezTo>
                      <a:pt x="76070" y="919793"/>
                      <a:pt x="68024" y="944760"/>
                      <a:pt x="53758" y="966159"/>
                    </a:cubicBezTo>
                    <a:lnTo>
                      <a:pt x="19252" y="1017917"/>
                    </a:lnTo>
                    <a:cubicBezTo>
                      <a:pt x="16271" y="1035801"/>
                      <a:pt x="2652" y="1115054"/>
                      <a:pt x="1999" y="1130061"/>
                    </a:cubicBezTo>
                    <a:cubicBezTo>
                      <a:pt x="0" y="1176025"/>
                      <a:pt x="1999" y="1222076"/>
                      <a:pt x="1999" y="1268083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01" name="Forme libre 300"/>
              <p:cNvSpPr/>
              <p:nvPr/>
            </p:nvSpPr>
            <p:spPr>
              <a:xfrm>
                <a:off x="1751162" y="2760453"/>
                <a:ext cx="75870" cy="301924"/>
              </a:xfrm>
              <a:custGeom>
                <a:avLst/>
                <a:gdLst>
                  <a:gd name="connsiteX0" fmla="*/ 0 w 75870"/>
                  <a:gd name="connsiteY0" fmla="*/ 0 h 301924"/>
                  <a:gd name="connsiteX1" fmla="*/ 17253 w 75870"/>
                  <a:gd name="connsiteY1" fmla="*/ 103517 h 301924"/>
                  <a:gd name="connsiteX2" fmla="*/ 51759 w 75870"/>
                  <a:gd name="connsiteY2" fmla="*/ 155275 h 301924"/>
                  <a:gd name="connsiteX3" fmla="*/ 69012 w 75870"/>
                  <a:gd name="connsiteY3" fmla="*/ 181155 h 301924"/>
                  <a:gd name="connsiteX4" fmla="*/ 51759 w 75870"/>
                  <a:gd name="connsiteY4" fmla="*/ 301924 h 30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70" h="301924">
                    <a:moveTo>
                      <a:pt x="0" y="0"/>
                    </a:moveTo>
                    <a:cubicBezTo>
                      <a:pt x="1583" y="14246"/>
                      <a:pt x="3204" y="78228"/>
                      <a:pt x="17253" y="103517"/>
                    </a:cubicBezTo>
                    <a:cubicBezTo>
                      <a:pt x="27323" y="121643"/>
                      <a:pt x="40257" y="138022"/>
                      <a:pt x="51759" y="155275"/>
                    </a:cubicBezTo>
                    <a:lnTo>
                      <a:pt x="69012" y="181155"/>
                    </a:lnTo>
                    <a:cubicBezTo>
                      <a:pt x="59851" y="291079"/>
                      <a:pt x="75870" y="253702"/>
                      <a:pt x="51759" y="301924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02" name="Forme libre 301"/>
              <p:cNvSpPr/>
              <p:nvPr/>
            </p:nvSpPr>
            <p:spPr>
              <a:xfrm>
                <a:off x="1337094" y="2907102"/>
                <a:ext cx="198408" cy="163902"/>
              </a:xfrm>
              <a:custGeom>
                <a:avLst/>
                <a:gdLst>
                  <a:gd name="connsiteX0" fmla="*/ 198408 w 198408"/>
                  <a:gd name="connsiteY0" fmla="*/ 163902 h 163902"/>
                  <a:gd name="connsiteX1" fmla="*/ 172529 w 198408"/>
                  <a:gd name="connsiteY1" fmla="*/ 155275 h 163902"/>
                  <a:gd name="connsiteX2" fmla="*/ 120770 w 198408"/>
                  <a:gd name="connsiteY2" fmla="*/ 103517 h 163902"/>
                  <a:gd name="connsiteX3" fmla="*/ 112144 w 198408"/>
                  <a:gd name="connsiteY3" fmla="*/ 77638 h 163902"/>
                  <a:gd name="connsiteX4" fmla="*/ 43132 w 198408"/>
                  <a:gd name="connsiteY4" fmla="*/ 0 h 163902"/>
                  <a:gd name="connsiteX5" fmla="*/ 0 w 198408"/>
                  <a:gd name="connsiteY5" fmla="*/ 0 h 163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408" h="163902">
                    <a:moveTo>
                      <a:pt x="198408" y="163902"/>
                    </a:moveTo>
                    <a:cubicBezTo>
                      <a:pt x="189782" y="161026"/>
                      <a:pt x="179707" y="160858"/>
                      <a:pt x="172529" y="155275"/>
                    </a:cubicBezTo>
                    <a:cubicBezTo>
                      <a:pt x="153269" y="140295"/>
                      <a:pt x="120770" y="103517"/>
                      <a:pt x="120770" y="103517"/>
                    </a:cubicBezTo>
                    <a:cubicBezTo>
                      <a:pt x="117895" y="94891"/>
                      <a:pt x="116210" y="85771"/>
                      <a:pt x="112144" y="77638"/>
                    </a:cubicBezTo>
                    <a:cubicBezTo>
                      <a:pt x="101608" y="56565"/>
                      <a:pt x="54565" y="0"/>
                      <a:pt x="43132" y="0"/>
                    </a:cubicBezTo>
                    <a:lnTo>
                      <a:pt x="0" y="0"/>
                    </a:ln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03" name="Forme libre 302"/>
              <p:cNvSpPr/>
              <p:nvPr/>
            </p:nvSpPr>
            <p:spPr>
              <a:xfrm>
                <a:off x="1595887" y="2976113"/>
                <a:ext cx="163902" cy="301925"/>
              </a:xfrm>
              <a:custGeom>
                <a:avLst/>
                <a:gdLst>
                  <a:gd name="connsiteX0" fmla="*/ 0 w 163902"/>
                  <a:gd name="connsiteY0" fmla="*/ 0 h 301925"/>
                  <a:gd name="connsiteX1" fmla="*/ 69011 w 163902"/>
                  <a:gd name="connsiteY1" fmla="*/ 8627 h 301925"/>
                  <a:gd name="connsiteX2" fmla="*/ 94890 w 163902"/>
                  <a:gd name="connsiteY2" fmla="*/ 25879 h 301925"/>
                  <a:gd name="connsiteX3" fmla="*/ 120770 w 163902"/>
                  <a:gd name="connsiteY3" fmla="*/ 120770 h 301925"/>
                  <a:gd name="connsiteX4" fmla="*/ 129396 w 163902"/>
                  <a:gd name="connsiteY4" fmla="*/ 198408 h 301925"/>
                  <a:gd name="connsiteX5" fmla="*/ 146649 w 163902"/>
                  <a:gd name="connsiteY5" fmla="*/ 276045 h 301925"/>
                  <a:gd name="connsiteX6" fmla="*/ 163902 w 163902"/>
                  <a:gd name="connsiteY6" fmla="*/ 301925 h 30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902" h="301925">
                    <a:moveTo>
                      <a:pt x="0" y="0"/>
                    </a:moveTo>
                    <a:cubicBezTo>
                      <a:pt x="23004" y="2876"/>
                      <a:pt x="46645" y="2527"/>
                      <a:pt x="69011" y="8627"/>
                    </a:cubicBezTo>
                    <a:cubicBezTo>
                      <a:pt x="79013" y="11355"/>
                      <a:pt x="89395" y="17087"/>
                      <a:pt x="94890" y="25879"/>
                    </a:cubicBezTo>
                    <a:cubicBezTo>
                      <a:pt x="105502" y="42858"/>
                      <a:pt x="117668" y="99060"/>
                      <a:pt x="120770" y="120770"/>
                    </a:cubicBezTo>
                    <a:cubicBezTo>
                      <a:pt x="124452" y="146547"/>
                      <a:pt x="125714" y="172631"/>
                      <a:pt x="129396" y="198408"/>
                    </a:cubicBezTo>
                    <a:cubicBezTo>
                      <a:pt x="130274" y="204555"/>
                      <a:pt x="142611" y="266622"/>
                      <a:pt x="146649" y="276045"/>
                    </a:cubicBezTo>
                    <a:cubicBezTo>
                      <a:pt x="150733" y="285575"/>
                      <a:pt x="163902" y="301925"/>
                      <a:pt x="163902" y="301925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04" name="Forme libre 303"/>
              <p:cNvSpPr/>
              <p:nvPr/>
            </p:nvSpPr>
            <p:spPr>
              <a:xfrm>
                <a:off x="1354347" y="3217653"/>
                <a:ext cx="138023" cy="96308"/>
              </a:xfrm>
              <a:custGeom>
                <a:avLst/>
                <a:gdLst>
                  <a:gd name="connsiteX0" fmla="*/ 138023 w 138023"/>
                  <a:gd name="connsiteY0" fmla="*/ 0 h 96308"/>
                  <a:gd name="connsiteX1" fmla="*/ 86264 w 138023"/>
                  <a:gd name="connsiteY1" fmla="*/ 34505 h 96308"/>
                  <a:gd name="connsiteX2" fmla="*/ 25879 w 138023"/>
                  <a:gd name="connsiteY2" fmla="*/ 94890 h 96308"/>
                  <a:gd name="connsiteX3" fmla="*/ 0 w 138023"/>
                  <a:gd name="connsiteY3" fmla="*/ 94890 h 96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023" h="96308">
                    <a:moveTo>
                      <a:pt x="138023" y="0"/>
                    </a:moveTo>
                    <a:lnTo>
                      <a:pt x="86264" y="34505"/>
                    </a:lnTo>
                    <a:cubicBezTo>
                      <a:pt x="15415" y="81736"/>
                      <a:pt x="85157" y="85011"/>
                      <a:pt x="25879" y="94890"/>
                    </a:cubicBezTo>
                    <a:cubicBezTo>
                      <a:pt x="17370" y="96308"/>
                      <a:pt x="8626" y="94890"/>
                      <a:pt x="0" y="94890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05" name="Forme libre 304"/>
              <p:cNvSpPr/>
              <p:nvPr/>
            </p:nvSpPr>
            <p:spPr>
              <a:xfrm>
                <a:off x="1483743" y="2828555"/>
                <a:ext cx="181155" cy="52668"/>
              </a:xfrm>
              <a:custGeom>
                <a:avLst/>
                <a:gdLst>
                  <a:gd name="connsiteX0" fmla="*/ 181155 w 181155"/>
                  <a:gd name="connsiteY0" fmla="*/ 52668 h 52668"/>
                  <a:gd name="connsiteX1" fmla="*/ 86265 w 181155"/>
                  <a:gd name="connsiteY1" fmla="*/ 35415 h 52668"/>
                  <a:gd name="connsiteX2" fmla="*/ 60385 w 181155"/>
                  <a:gd name="connsiteY2" fmla="*/ 18162 h 52668"/>
                  <a:gd name="connsiteX3" fmla="*/ 0 w 181155"/>
                  <a:gd name="connsiteY3" fmla="*/ 909 h 52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155" h="52668">
                    <a:moveTo>
                      <a:pt x="181155" y="52668"/>
                    </a:moveTo>
                    <a:cubicBezTo>
                      <a:pt x="157370" y="49695"/>
                      <a:pt x="112859" y="48712"/>
                      <a:pt x="86265" y="35415"/>
                    </a:cubicBezTo>
                    <a:cubicBezTo>
                      <a:pt x="76992" y="30778"/>
                      <a:pt x="69859" y="22373"/>
                      <a:pt x="60385" y="18162"/>
                    </a:cubicBezTo>
                    <a:cubicBezTo>
                      <a:pt x="19520" y="0"/>
                      <a:pt x="24659" y="909"/>
                      <a:pt x="0" y="909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06" name="Forme libre 305"/>
              <p:cNvSpPr/>
              <p:nvPr/>
            </p:nvSpPr>
            <p:spPr>
              <a:xfrm>
                <a:off x="1682151" y="2441275"/>
                <a:ext cx="224287" cy="86265"/>
              </a:xfrm>
              <a:custGeom>
                <a:avLst/>
                <a:gdLst>
                  <a:gd name="connsiteX0" fmla="*/ 224287 w 224287"/>
                  <a:gd name="connsiteY0" fmla="*/ 77638 h 86265"/>
                  <a:gd name="connsiteX1" fmla="*/ 120770 w 224287"/>
                  <a:gd name="connsiteY1" fmla="*/ 86265 h 86265"/>
                  <a:gd name="connsiteX2" fmla="*/ 51758 w 224287"/>
                  <a:gd name="connsiteY2" fmla="*/ 69012 h 86265"/>
                  <a:gd name="connsiteX3" fmla="*/ 25879 w 224287"/>
                  <a:gd name="connsiteY3" fmla="*/ 17253 h 86265"/>
                  <a:gd name="connsiteX4" fmla="*/ 0 w 224287"/>
                  <a:gd name="connsiteY4" fmla="*/ 0 h 86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287" h="86265">
                    <a:moveTo>
                      <a:pt x="224287" y="77638"/>
                    </a:moveTo>
                    <a:cubicBezTo>
                      <a:pt x="189781" y="80514"/>
                      <a:pt x="155395" y="86265"/>
                      <a:pt x="120770" y="86265"/>
                    </a:cubicBezTo>
                    <a:cubicBezTo>
                      <a:pt x="99955" y="86265"/>
                      <a:pt x="72177" y="75818"/>
                      <a:pt x="51758" y="69012"/>
                    </a:cubicBezTo>
                    <a:cubicBezTo>
                      <a:pt x="44742" y="47963"/>
                      <a:pt x="42602" y="33976"/>
                      <a:pt x="25879" y="17253"/>
                    </a:cubicBezTo>
                    <a:cubicBezTo>
                      <a:pt x="18548" y="9922"/>
                      <a:pt x="0" y="0"/>
                      <a:pt x="0" y="0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07" name="Forme libre 306"/>
              <p:cNvSpPr/>
              <p:nvPr/>
            </p:nvSpPr>
            <p:spPr>
              <a:xfrm>
                <a:off x="1966822" y="2355011"/>
                <a:ext cx="215661" cy="34064"/>
              </a:xfrm>
              <a:custGeom>
                <a:avLst/>
                <a:gdLst>
                  <a:gd name="connsiteX0" fmla="*/ 0 w 215661"/>
                  <a:gd name="connsiteY0" fmla="*/ 25880 h 34064"/>
                  <a:gd name="connsiteX1" fmla="*/ 51759 w 215661"/>
                  <a:gd name="connsiteY1" fmla="*/ 0 h 34064"/>
                  <a:gd name="connsiteX2" fmla="*/ 138023 w 215661"/>
                  <a:gd name="connsiteY2" fmla="*/ 25880 h 34064"/>
                  <a:gd name="connsiteX3" fmla="*/ 215661 w 215661"/>
                  <a:gd name="connsiteY3" fmla="*/ 25880 h 34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661" h="34064">
                    <a:moveTo>
                      <a:pt x="0" y="25880"/>
                    </a:moveTo>
                    <a:cubicBezTo>
                      <a:pt x="13084" y="17157"/>
                      <a:pt x="33902" y="0"/>
                      <a:pt x="51759" y="0"/>
                    </a:cubicBezTo>
                    <a:cubicBezTo>
                      <a:pt x="64793" y="0"/>
                      <a:pt x="135017" y="24878"/>
                      <a:pt x="138023" y="25880"/>
                    </a:cubicBezTo>
                    <a:cubicBezTo>
                      <a:pt x="162574" y="34064"/>
                      <a:pt x="189782" y="25880"/>
                      <a:pt x="215661" y="25880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08" name="Forme libre 307"/>
              <p:cNvSpPr/>
              <p:nvPr/>
            </p:nvSpPr>
            <p:spPr>
              <a:xfrm>
                <a:off x="1932317" y="2061713"/>
                <a:ext cx="854015" cy="819510"/>
              </a:xfrm>
              <a:custGeom>
                <a:avLst/>
                <a:gdLst>
                  <a:gd name="connsiteX0" fmla="*/ 0 w 854015"/>
                  <a:gd name="connsiteY0" fmla="*/ 17253 h 819510"/>
                  <a:gd name="connsiteX1" fmla="*/ 60385 w 854015"/>
                  <a:gd name="connsiteY1" fmla="*/ 8627 h 819510"/>
                  <a:gd name="connsiteX2" fmla="*/ 86264 w 854015"/>
                  <a:gd name="connsiteY2" fmla="*/ 0 h 819510"/>
                  <a:gd name="connsiteX3" fmla="*/ 215660 w 854015"/>
                  <a:gd name="connsiteY3" fmla="*/ 8627 h 819510"/>
                  <a:gd name="connsiteX4" fmla="*/ 241540 w 854015"/>
                  <a:gd name="connsiteY4" fmla="*/ 17253 h 819510"/>
                  <a:gd name="connsiteX5" fmla="*/ 276045 w 854015"/>
                  <a:gd name="connsiteY5" fmla="*/ 25879 h 819510"/>
                  <a:gd name="connsiteX6" fmla="*/ 327804 w 854015"/>
                  <a:gd name="connsiteY6" fmla="*/ 60385 h 819510"/>
                  <a:gd name="connsiteX7" fmla="*/ 388189 w 854015"/>
                  <a:gd name="connsiteY7" fmla="*/ 103517 h 819510"/>
                  <a:gd name="connsiteX8" fmla="*/ 405441 w 854015"/>
                  <a:gd name="connsiteY8" fmla="*/ 129396 h 819510"/>
                  <a:gd name="connsiteX9" fmla="*/ 457200 w 854015"/>
                  <a:gd name="connsiteY9" fmla="*/ 181155 h 819510"/>
                  <a:gd name="connsiteX10" fmla="*/ 465826 w 854015"/>
                  <a:gd name="connsiteY10" fmla="*/ 215661 h 819510"/>
                  <a:gd name="connsiteX11" fmla="*/ 483079 w 854015"/>
                  <a:gd name="connsiteY11" fmla="*/ 241540 h 819510"/>
                  <a:gd name="connsiteX12" fmla="*/ 500332 w 854015"/>
                  <a:gd name="connsiteY12" fmla="*/ 276045 h 819510"/>
                  <a:gd name="connsiteX13" fmla="*/ 543464 w 854015"/>
                  <a:gd name="connsiteY13" fmla="*/ 336430 h 819510"/>
                  <a:gd name="connsiteX14" fmla="*/ 552091 w 854015"/>
                  <a:gd name="connsiteY14" fmla="*/ 362310 h 819510"/>
                  <a:gd name="connsiteX15" fmla="*/ 586596 w 854015"/>
                  <a:gd name="connsiteY15" fmla="*/ 414068 h 819510"/>
                  <a:gd name="connsiteX16" fmla="*/ 595223 w 854015"/>
                  <a:gd name="connsiteY16" fmla="*/ 439947 h 819510"/>
                  <a:gd name="connsiteX17" fmla="*/ 612475 w 854015"/>
                  <a:gd name="connsiteY17" fmla="*/ 465827 h 819510"/>
                  <a:gd name="connsiteX18" fmla="*/ 621102 w 854015"/>
                  <a:gd name="connsiteY18" fmla="*/ 491706 h 819510"/>
                  <a:gd name="connsiteX19" fmla="*/ 664234 w 854015"/>
                  <a:gd name="connsiteY19" fmla="*/ 552091 h 819510"/>
                  <a:gd name="connsiteX20" fmla="*/ 690113 w 854015"/>
                  <a:gd name="connsiteY20" fmla="*/ 603849 h 819510"/>
                  <a:gd name="connsiteX21" fmla="*/ 724619 w 854015"/>
                  <a:gd name="connsiteY21" fmla="*/ 655608 h 819510"/>
                  <a:gd name="connsiteX22" fmla="*/ 759125 w 854015"/>
                  <a:gd name="connsiteY22" fmla="*/ 707366 h 819510"/>
                  <a:gd name="connsiteX23" fmla="*/ 767751 w 854015"/>
                  <a:gd name="connsiteY23" fmla="*/ 733245 h 819510"/>
                  <a:gd name="connsiteX24" fmla="*/ 793630 w 854015"/>
                  <a:gd name="connsiteY24" fmla="*/ 750498 h 819510"/>
                  <a:gd name="connsiteX25" fmla="*/ 836762 w 854015"/>
                  <a:gd name="connsiteY25" fmla="*/ 802257 h 819510"/>
                  <a:gd name="connsiteX26" fmla="*/ 854015 w 854015"/>
                  <a:gd name="connsiteY26" fmla="*/ 819510 h 81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854015" h="819510">
                    <a:moveTo>
                      <a:pt x="0" y="17253"/>
                    </a:moveTo>
                    <a:cubicBezTo>
                      <a:pt x="20128" y="14378"/>
                      <a:pt x="40447" y="12615"/>
                      <a:pt x="60385" y="8627"/>
                    </a:cubicBezTo>
                    <a:cubicBezTo>
                      <a:pt x="69301" y="6844"/>
                      <a:pt x="77171" y="0"/>
                      <a:pt x="86264" y="0"/>
                    </a:cubicBezTo>
                    <a:cubicBezTo>
                      <a:pt x="129492" y="0"/>
                      <a:pt x="172528" y="5751"/>
                      <a:pt x="215660" y="8627"/>
                    </a:cubicBezTo>
                    <a:cubicBezTo>
                      <a:pt x="224287" y="11502"/>
                      <a:pt x="232797" y="14755"/>
                      <a:pt x="241540" y="17253"/>
                    </a:cubicBezTo>
                    <a:cubicBezTo>
                      <a:pt x="252940" y="20510"/>
                      <a:pt x="265441" y="20577"/>
                      <a:pt x="276045" y="25879"/>
                    </a:cubicBezTo>
                    <a:cubicBezTo>
                      <a:pt x="294591" y="35152"/>
                      <a:pt x="310551" y="48883"/>
                      <a:pt x="327804" y="60385"/>
                    </a:cubicBezTo>
                    <a:cubicBezTo>
                      <a:pt x="373586" y="90906"/>
                      <a:pt x="352869" y="61134"/>
                      <a:pt x="388189" y="103517"/>
                    </a:cubicBezTo>
                    <a:cubicBezTo>
                      <a:pt x="394826" y="111481"/>
                      <a:pt x="398553" y="121647"/>
                      <a:pt x="405441" y="129396"/>
                    </a:cubicBezTo>
                    <a:cubicBezTo>
                      <a:pt x="421651" y="147632"/>
                      <a:pt x="457200" y="181155"/>
                      <a:pt x="457200" y="181155"/>
                    </a:cubicBezTo>
                    <a:cubicBezTo>
                      <a:pt x="460075" y="192657"/>
                      <a:pt x="461156" y="204764"/>
                      <a:pt x="465826" y="215661"/>
                    </a:cubicBezTo>
                    <a:cubicBezTo>
                      <a:pt x="469910" y="225190"/>
                      <a:pt x="477935" y="232538"/>
                      <a:pt x="483079" y="241540"/>
                    </a:cubicBezTo>
                    <a:cubicBezTo>
                      <a:pt x="489459" y="252705"/>
                      <a:pt x="493517" y="265140"/>
                      <a:pt x="500332" y="276045"/>
                    </a:cubicBezTo>
                    <a:cubicBezTo>
                      <a:pt x="510096" y="291667"/>
                      <a:pt x="534342" y="318187"/>
                      <a:pt x="543464" y="336430"/>
                    </a:cubicBezTo>
                    <a:cubicBezTo>
                      <a:pt x="547531" y="344563"/>
                      <a:pt x="547675" y="354361"/>
                      <a:pt x="552091" y="362310"/>
                    </a:cubicBezTo>
                    <a:cubicBezTo>
                      <a:pt x="562161" y="380436"/>
                      <a:pt x="575094" y="396815"/>
                      <a:pt x="586596" y="414068"/>
                    </a:cubicBezTo>
                    <a:cubicBezTo>
                      <a:pt x="591640" y="421634"/>
                      <a:pt x="591157" y="431814"/>
                      <a:pt x="595223" y="439947"/>
                    </a:cubicBezTo>
                    <a:cubicBezTo>
                      <a:pt x="599860" y="449220"/>
                      <a:pt x="607838" y="456554"/>
                      <a:pt x="612475" y="465827"/>
                    </a:cubicBezTo>
                    <a:cubicBezTo>
                      <a:pt x="616541" y="473960"/>
                      <a:pt x="617035" y="483573"/>
                      <a:pt x="621102" y="491706"/>
                    </a:cubicBezTo>
                    <a:cubicBezTo>
                      <a:pt x="627408" y="504317"/>
                      <a:pt x="658375" y="544279"/>
                      <a:pt x="664234" y="552091"/>
                    </a:cubicBezTo>
                    <a:cubicBezTo>
                      <a:pt x="685914" y="617135"/>
                      <a:pt x="656670" y="536963"/>
                      <a:pt x="690113" y="603849"/>
                    </a:cubicBezTo>
                    <a:cubicBezTo>
                      <a:pt x="715082" y="653787"/>
                      <a:pt x="675561" y="606550"/>
                      <a:pt x="724619" y="655608"/>
                    </a:cubicBezTo>
                    <a:cubicBezTo>
                      <a:pt x="745129" y="717142"/>
                      <a:pt x="716046" y="642749"/>
                      <a:pt x="759125" y="707366"/>
                    </a:cubicBezTo>
                    <a:cubicBezTo>
                      <a:pt x="764169" y="714932"/>
                      <a:pt x="762071" y="726145"/>
                      <a:pt x="767751" y="733245"/>
                    </a:cubicBezTo>
                    <a:cubicBezTo>
                      <a:pt x="774228" y="741341"/>
                      <a:pt x="785665" y="743861"/>
                      <a:pt x="793630" y="750498"/>
                    </a:cubicBezTo>
                    <a:cubicBezTo>
                      <a:pt x="830513" y="781235"/>
                      <a:pt x="809620" y="768330"/>
                      <a:pt x="836762" y="802257"/>
                    </a:cubicBezTo>
                    <a:cubicBezTo>
                      <a:pt x="841843" y="808608"/>
                      <a:pt x="848264" y="813759"/>
                      <a:pt x="854015" y="819510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09" name="Forme libre 308"/>
              <p:cNvSpPr/>
              <p:nvPr/>
            </p:nvSpPr>
            <p:spPr>
              <a:xfrm>
                <a:off x="2147977" y="2225615"/>
                <a:ext cx="232914" cy="1078302"/>
              </a:xfrm>
              <a:custGeom>
                <a:avLst/>
                <a:gdLst>
                  <a:gd name="connsiteX0" fmla="*/ 232914 w 232914"/>
                  <a:gd name="connsiteY0" fmla="*/ 0 h 1078302"/>
                  <a:gd name="connsiteX1" fmla="*/ 224287 w 232914"/>
                  <a:gd name="connsiteY1" fmla="*/ 25879 h 1078302"/>
                  <a:gd name="connsiteX2" fmla="*/ 189781 w 232914"/>
                  <a:gd name="connsiteY2" fmla="*/ 77638 h 1078302"/>
                  <a:gd name="connsiteX3" fmla="*/ 172529 w 232914"/>
                  <a:gd name="connsiteY3" fmla="*/ 103517 h 1078302"/>
                  <a:gd name="connsiteX4" fmla="*/ 155276 w 232914"/>
                  <a:gd name="connsiteY4" fmla="*/ 138023 h 1078302"/>
                  <a:gd name="connsiteX5" fmla="*/ 138023 w 232914"/>
                  <a:gd name="connsiteY5" fmla="*/ 189781 h 1078302"/>
                  <a:gd name="connsiteX6" fmla="*/ 129397 w 232914"/>
                  <a:gd name="connsiteY6" fmla="*/ 543464 h 1078302"/>
                  <a:gd name="connsiteX7" fmla="*/ 120770 w 232914"/>
                  <a:gd name="connsiteY7" fmla="*/ 586596 h 1078302"/>
                  <a:gd name="connsiteX8" fmla="*/ 94891 w 232914"/>
                  <a:gd name="connsiteY8" fmla="*/ 767751 h 1078302"/>
                  <a:gd name="connsiteX9" fmla="*/ 86265 w 232914"/>
                  <a:gd name="connsiteY9" fmla="*/ 802257 h 1078302"/>
                  <a:gd name="connsiteX10" fmla="*/ 69012 w 232914"/>
                  <a:gd name="connsiteY10" fmla="*/ 897147 h 1078302"/>
                  <a:gd name="connsiteX11" fmla="*/ 60385 w 232914"/>
                  <a:gd name="connsiteY11" fmla="*/ 931653 h 1078302"/>
                  <a:gd name="connsiteX12" fmla="*/ 51759 w 232914"/>
                  <a:gd name="connsiteY12" fmla="*/ 974785 h 1078302"/>
                  <a:gd name="connsiteX13" fmla="*/ 34506 w 232914"/>
                  <a:gd name="connsiteY13" fmla="*/ 1000664 h 1078302"/>
                  <a:gd name="connsiteX14" fmla="*/ 17253 w 232914"/>
                  <a:gd name="connsiteY14" fmla="*/ 1043796 h 1078302"/>
                  <a:gd name="connsiteX15" fmla="*/ 0 w 232914"/>
                  <a:gd name="connsiteY15" fmla="*/ 1078302 h 1078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2914" h="1078302">
                    <a:moveTo>
                      <a:pt x="232914" y="0"/>
                    </a:moveTo>
                    <a:cubicBezTo>
                      <a:pt x="230038" y="8626"/>
                      <a:pt x="228703" y="17930"/>
                      <a:pt x="224287" y="25879"/>
                    </a:cubicBezTo>
                    <a:cubicBezTo>
                      <a:pt x="214217" y="44005"/>
                      <a:pt x="201283" y="60385"/>
                      <a:pt x="189781" y="77638"/>
                    </a:cubicBezTo>
                    <a:cubicBezTo>
                      <a:pt x="184030" y="86264"/>
                      <a:pt x="177165" y="94244"/>
                      <a:pt x="172529" y="103517"/>
                    </a:cubicBezTo>
                    <a:cubicBezTo>
                      <a:pt x="166778" y="115019"/>
                      <a:pt x="160052" y="126083"/>
                      <a:pt x="155276" y="138023"/>
                    </a:cubicBezTo>
                    <a:cubicBezTo>
                      <a:pt x="148522" y="154908"/>
                      <a:pt x="138023" y="189781"/>
                      <a:pt x="138023" y="189781"/>
                    </a:cubicBezTo>
                    <a:cubicBezTo>
                      <a:pt x="135148" y="307675"/>
                      <a:pt x="134520" y="425646"/>
                      <a:pt x="129397" y="543464"/>
                    </a:cubicBezTo>
                    <a:cubicBezTo>
                      <a:pt x="128760" y="558112"/>
                      <a:pt x="122708" y="572063"/>
                      <a:pt x="120770" y="586596"/>
                    </a:cubicBezTo>
                    <a:cubicBezTo>
                      <a:pt x="101147" y="733763"/>
                      <a:pt x="125988" y="612262"/>
                      <a:pt x="94891" y="767751"/>
                    </a:cubicBezTo>
                    <a:cubicBezTo>
                      <a:pt x="92566" y="779377"/>
                      <a:pt x="88837" y="790683"/>
                      <a:pt x="86265" y="802257"/>
                    </a:cubicBezTo>
                    <a:cubicBezTo>
                      <a:pt x="67748" y="885581"/>
                      <a:pt x="87754" y="803440"/>
                      <a:pt x="69012" y="897147"/>
                    </a:cubicBezTo>
                    <a:cubicBezTo>
                      <a:pt x="66687" y="908773"/>
                      <a:pt x="62957" y="920079"/>
                      <a:pt x="60385" y="931653"/>
                    </a:cubicBezTo>
                    <a:cubicBezTo>
                      <a:pt x="57204" y="945966"/>
                      <a:pt x="56907" y="961057"/>
                      <a:pt x="51759" y="974785"/>
                    </a:cubicBezTo>
                    <a:cubicBezTo>
                      <a:pt x="48119" y="984493"/>
                      <a:pt x="39143" y="991391"/>
                      <a:pt x="34506" y="1000664"/>
                    </a:cubicBezTo>
                    <a:cubicBezTo>
                      <a:pt x="27581" y="1014514"/>
                      <a:pt x="23542" y="1029646"/>
                      <a:pt x="17253" y="1043796"/>
                    </a:cubicBezTo>
                    <a:cubicBezTo>
                      <a:pt x="12030" y="1055547"/>
                      <a:pt x="0" y="1078302"/>
                      <a:pt x="0" y="1078302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10" name="Forme libre 309"/>
              <p:cNvSpPr/>
              <p:nvPr/>
            </p:nvSpPr>
            <p:spPr>
              <a:xfrm>
                <a:off x="2260121" y="2907102"/>
                <a:ext cx="517585" cy="414068"/>
              </a:xfrm>
              <a:custGeom>
                <a:avLst/>
                <a:gdLst>
                  <a:gd name="connsiteX0" fmla="*/ 0 w 517585"/>
                  <a:gd name="connsiteY0" fmla="*/ 0 h 414068"/>
                  <a:gd name="connsiteX1" fmla="*/ 51758 w 517585"/>
                  <a:gd name="connsiteY1" fmla="*/ 51758 h 414068"/>
                  <a:gd name="connsiteX2" fmla="*/ 94890 w 517585"/>
                  <a:gd name="connsiteY2" fmla="*/ 103517 h 414068"/>
                  <a:gd name="connsiteX3" fmla="*/ 103517 w 517585"/>
                  <a:gd name="connsiteY3" fmla="*/ 129396 h 414068"/>
                  <a:gd name="connsiteX4" fmla="*/ 129396 w 517585"/>
                  <a:gd name="connsiteY4" fmla="*/ 172528 h 414068"/>
                  <a:gd name="connsiteX5" fmla="*/ 163902 w 517585"/>
                  <a:gd name="connsiteY5" fmla="*/ 224287 h 414068"/>
                  <a:gd name="connsiteX6" fmla="*/ 198407 w 517585"/>
                  <a:gd name="connsiteY6" fmla="*/ 276045 h 414068"/>
                  <a:gd name="connsiteX7" fmla="*/ 232913 w 517585"/>
                  <a:gd name="connsiteY7" fmla="*/ 327804 h 414068"/>
                  <a:gd name="connsiteX8" fmla="*/ 241539 w 517585"/>
                  <a:gd name="connsiteY8" fmla="*/ 353683 h 414068"/>
                  <a:gd name="connsiteX9" fmla="*/ 267419 w 517585"/>
                  <a:gd name="connsiteY9" fmla="*/ 370936 h 414068"/>
                  <a:gd name="connsiteX10" fmla="*/ 336430 w 517585"/>
                  <a:gd name="connsiteY10" fmla="*/ 414068 h 414068"/>
                  <a:gd name="connsiteX11" fmla="*/ 448573 w 517585"/>
                  <a:gd name="connsiteY11" fmla="*/ 379562 h 414068"/>
                  <a:gd name="connsiteX12" fmla="*/ 474453 w 517585"/>
                  <a:gd name="connsiteY12" fmla="*/ 353683 h 414068"/>
                  <a:gd name="connsiteX13" fmla="*/ 517585 w 517585"/>
                  <a:gd name="connsiteY13" fmla="*/ 327804 h 414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585" h="414068">
                    <a:moveTo>
                      <a:pt x="0" y="0"/>
                    </a:moveTo>
                    <a:lnTo>
                      <a:pt x="51758" y="51758"/>
                    </a:lnTo>
                    <a:cubicBezTo>
                      <a:pt x="70835" y="70835"/>
                      <a:pt x="82881" y="79499"/>
                      <a:pt x="94890" y="103517"/>
                    </a:cubicBezTo>
                    <a:cubicBezTo>
                      <a:pt x="98957" y="111650"/>
                      <a:pt x="99450" y="121263"/>
                      <a:pt x="103517" y="129396"/>
                    </a:cubicBezTo>
                    <a:cubicBezTo>
                      <a:pt x="111015" y="144393"/>
                      <a:pt x="120394" y="158383"/>
                      <a:pt x="129396" y="172528"/>
                    </a:cubicBezTo>
                    <a:cubicBezTo>
                      <a:pt x="140528" y="190022"/>
                      <a:pt x="163902" y="224287"/>
                      <a:pt x="163902" y="224287"/>
                    </a:cubicBezTo>
                    <a:cubicBezTo>
                      <a:pt x="180399" y="273780"/>
                      <a:pt x="160714" y="227582"/>
                      <a:pt x="198407" y="276045"/>
                    </a:cubicBezTo>
                    <a:cubicBezTo>
                      <a:pt x="211137" y="292413"/>
                      <a:pt x="232913" y="327804"/>
                      <a:pt x="232913" y="327804"/>
                    </a:cubicBezTo>
                    <a:cubicBezTo>
                      <a:pt x="235788" y="336430"/>
                      <a:pt x="235859" y="346583"/>
                      <a:pt x="241539" y="353683"/>
                    </a:cubicBezTo>
                    <a:cubicBezTo>
                      <a:pt x="248016" y="361779"/>
                      <a:pt x="258982" y="364910"/>
                      <a:pt x="267419" y="370936"/>
                    </a:cubicBezTo>
                    <a:cubicBezTo>
                      <a:pt x="319679" y="408265"/>
                      <a:pt x="282385" y="387046"/>
                      <a:pt x="336430" y="414068"/>
                    </a:cubicBezTo>
                    <a:cubicBezTo>
                      <a:pt x="395441" y="402266"/>
                      <a:pt x="411525" y="410435"/>
                      <a:pt x="448573" y="379562"/>
                    </a:cubicBezTo>
                    <a:cubicBezTo>
                      <a:pt x="457945" y="371752"/>
                      <a:pt x="464693" y="361003"/>
                      <a:pt x="474453" y="353683"/>
                    </a:cubicBezTo>
                    <a:cubicBezTo>
                      <a:pt x="487866" y="343623"/>
                      <a:pt x="517585" y="327804"/>
                      <a:pt x="517585" y="327804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11" name="Forme libre 310"/>
              <p:cNvSpPr/>
              <p:nvPr/>
            </p:nvSpPr>
            <p:spPr>
              <a:xfrm>
                <a:off x="2084940" y="3174521"/>
                <a:ext cx="364962" cy="591503"/>
              </a:xfrm>
              <a:custGeom>
                <a:avLst/>
                <a:gdLst>
                  <a:gd name="connsiteX0" fmla="*/ 364962 w 364962"/>
                  <a:gd name="connsiteY0" fmla="*/ 0 h 591503"/>
                  <a:gd name="connsiteX1" fmla="*/ 356335 w 364962"/>
                  <a:gd name="connsiteY1" fmla="*/ 25879 h 591503"/>
                  <a:gd name="connsiteX2" fmla="*/ 304577 w 364962"/>
                  <a:gd name="connsiteY2" fmla="*/ 69011 h 591503"/>
                  <a:gd name="connsiteX3" fmla="*/ 270071 w 364962"/>
                  <a:gd name="connsiteY3" fmla="*/ 120770 h 591503"/>
                  <a:gd name="connsiteX4" fmla="*/ 235566 w 364962"/>
                  <a:gd name="connsiteY4" fmla="*/ 181154 h 591503"/>
                  <a:gd name="connsiteX5" fmla="*/ 218313 w 364962"/>
                  <a:gd name="connsiteY5" fmla="*/ 207034 h 591503"/>
                  <a:gd name="connsiteX6" fmla="*/ 209686 w 364962"/>
                  <a:gd name="connsiteY6" fmla="*/ 241539 h 591503"/>
                  <a:gd name="connsiteX7" fmla="*/ 192434 w 364962"/>
                  <a:gd name="connsiteY7" fmla="*/ 267419 h 591503"/>
                  <a:gd name="connsiteX8" fmla="*/ 157928 w 364962"/>
                  <a:gd name="connsiteY8" fmla="*/ 336430 h 591503"/>
                  <a:gd name="connsiteX9" fmla="*/ 140675 w 364962"/>
                  <a:gd name="connsiteY9" fmla="*/ 370936 h 591503"/>
                  <a:gd name="connsiteX10" fmla="*/ 132049 w 364962"/>
                  <a:gd name="connsiteY10" fmla="*/ 414068 h 591503"/>
                  <a:gd name="connsiteX11" fmla="*/ 106169 w 364962"/>
                  <a:gd name="connsiteY11" fmla="*/ 448573 h 591503"/>
                  <a:gd name="connsiteX12" fmla="*/ 88917 w 364962"/>
                  <a:gd name="connsiteY12" fmla="*/ 474453 h 591503"/>
                  <a:gd name="connsiteX13" fmla="*/ 80290 w 364962"/>
                  <a:gd name="connsiteY13" fmla="*/ 500332 h 591503"/>
                  <a:gd name="connsiteX14" fmla="*/ 54411 w 364962"/>
                  <a:gd name="connsiteY14" fmla="*/ 526211 h 591503"/>
                  <a:gd name="connsiteX15" fmla="*/ 19905 w 364962"/>
                  <a:gd name="connsiteY15" fmla="*/ 569343 h 591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4962" h="591503">
                    <a:moveTo>
                      <a:pt x="364962" y="0"/>
                    </a:moveTo>
                    <a:cubicBezTo>
                      <a:pt x="362086" y="8626"/>
                      <a:pt x="361379" y="18313"/>
                      <a:pt x="356335" y="25879"/>
                    </a:cubicBezTo>
                    <a:cubicBezTo>
                      <a:pt x="343051" y="45805"/>
                      <a:pt x="323673" y="56280"/>
                      <a:pt x="304577" y="69011"/>
                    </a:cubicBezTo>
                    <a:cubicBezTo>
                      <a:pt x="288895" y="131741"/>
                      <a:pt x="309787" y="81055"/>
                      <a:pt x="270071" y="120770"/>
                    </a:cubicBezTo>
                    <a:cubicBezTo>
                      <a:pt x="256058" y="134782"/>
                      <a:pt x="244588" y="165365"/>
                      <a:pt x="235566" y="181154"/>
                    </a:cubicBezTo>
                    <a:cubicBezTo>
                      <a:pt x="230422" y="190156"/>
                      <a:pt x="224064" y="198407"/>
                      <a:pt x="218313" y="207034"/>
                    </a:cubicBezTo>
                    <a:cubicBezTo>
                      <a:pt x="215437" y="218536"/>
                      <a:pt x="214356" y="230642"/>
                      <a:pt x="209686" y="241539"/>
                    </a:cubicBezTo>
                    <a:cubicBezTo>
                      <a:pt x="205602" y="251068"/>
                      <a:pt x="197399" y="258317"/>
                      <a:pt x="192434" y="267419"/>
                    </a:cubicBezTo>
                    <a:cubicBezTo>
                      <a:pt x="180119" y="289998"/>
                      <a:pt x="169430" y="313426"/>
                      <a:pt x="157928" y="336430"/>
                    </a:cubicBezTo>
                    <a:lnTo>
                      <a:pt x="140675" y="370936"/>
                    </a:lnTo>
                    <a:cubicBezTo>
                      <a:pt x="137800" y="385313"/>
                      <a:pt x="138004" y="400670"/>
                      <a:pt x="132049" y="414068"/>
                    </a:cubicBezTo>
                    <a:cubicBezTo>
                      <a:pt x="126210" y="427206"/>
                      <a:pt x="114526" y="436874"/>
                      <a:pt x="106169" y="448573"/>
                    </a:cubicBezTo>
                    <a:cubicBezTo>
                      <a:pt x="100143" y="457010"/>
                      <a:pt x="93554" y="465180"/>
                      <a:pt x="88917" y="474453"/>
                    </a:cubicBezTo>
                    <a:cubicBezTo>
                      <a:pt x="84851" y="482586"/>
                      <a:pt x="85334" y="492766"/>
                      <a:pt x="80290" y="500332"/>
                    </a:cubicBezTo>
                    <a:cubicBezTo>
                      <a:pt x="73523" y="510483"/>
                      <a:pt x="62221" y="516839"/>
                      <a:pt x="54411" y="526211"/>
                    </a:cubicBezTo>
                    <a:cubicBezTo>
                      <a:pt x="0" y="591503"/>
                      <a:pt x="70099" y="519149"/>
                      <a:pt x="19905" y="569343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12" name="Forme libre 311"/>
              <p:cNvSpPr/>
              <p:nvPr/>
            </p:nvSpPr>
            <p:spPr>
              <a:xfrm>
                <a:off x="2234242" y="3554083"/>
                <a:ext cx="198407" cy="142570"/>
              </a:xfrm>
              <a:custGeom>
                <a:avLst/>
                <a:gdLst>
                  <a:gd name="connsiteX0" fmla="*/ 0 w 198407"/>
                  <a:gd name="connsiteY0" fmla="*/ 0 h 142570"/>
                  <a:gd name="connsiteX1" fmla="*/ 60384 w 198407"/>
                  <a:gd name="connsiteY1" fmla="*/ 17253 h 142570"/>
                  <a:gd name="connsiteX2" fmla="*/ 86264 w 198407"/>
                  <a:gd name="connsiteY2" fmla="*/ 43132 h 142570"/>
                  <a:gd name="connsiteX3" fmla="*/ 103516 w 198407"/>
                  <a:gd name="connsiteY3" fmla="*/ 77638 h 142570"/>
                  <a:gd name="connsiteX4" fmla="*/ 129396 w 198407"/>
                  <a:gd name="connsiteY4" fmla="*/ 129396 h 142570"/>
                  <a:gd name="connsiteX5" fmla="*/ 198407 w 198407"/>
                  <a:gd name="connsiteY5" fmla="*/ 138023 h 14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407" h="142570">
                    <a:moveTo>
                      <a:pt x="0" y="0"/>
                    </a:moveTo>
                    <a:cubicBezTo>
                      <a:pt x="4606" y="1151"/>
                      <a:pt x="52956" y="12301"/>
                      <a:pt x="60384" y="17253"/>
                    </a:cubicBezTo>
                    <a:cubicBezTo>
                      <a:pt x="70535" y="24020"/>
                      <a:pt x="77637" y="34506"/>
                      <a:pt x="86264" y="43132"/>
                    </a:cubicBezTo>
                    <a:cubicBezTo>
                      <a:pt x="92015" y="54634"/>
                      <a:pt x="98450" y="65818"/>
                      <a:pt x="103516" y="77638"/>
                    </a:cubicBezTo>
                    <a:cubicBezTo>
                      <a:pt x="111669" y="96662"/>
                      <a:pt x="111378" y="114981"/>
                      <a:pt x="129396" y="129396"/>
                    </a:cubicBezTo>
                    <a:cubicBezTo>
                      <a:pt x="145863" y="142570"/>
                      <a:pt x="182629" y="138023"/>
                      <a:pt x="198407" y="138023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13" name="Forme libre 312"/>
              <p:cNvSpPr/>
              <p:nvPr/>
            </p:nvSpPr>
            <p:spPr>
              <a:xfrm>
                <a:off x="2570672" y="2596551"/>
                <a:ext cx="103517" cy="301924"/>
              </a:xfrm>
              <a:custGeom>
                <a:avLst/>
                <a:gdLst>
                  <a:gd name="connsiteX0" fmla="*/ 0 w 103517"/>
                  <a:gd name="connsiteY0" fmla="*/ 0 h 301924"/>
                  <a:gd name="connsiteX1" fmla="*/ 8626 w 103517"/>
                  <a:gd name="connsiteY1" fmla="*/ 112143 h 301924"/>
                  <a:gd name="connsiteX2" fmla="*/ 34505 w 103517"/>
                  <a:gd name="connsiteY2" fmla="*/ 207034 h 301924"/>
                  <a:gd name="connsiteX3" fmla="*/ 69011 w 103517"/>
                  <a:gd name="connsiteY3" fmla="*/ 258792 h 301924"/>
                  <a:gd name="connsiteX4" fmla="*/ 103517 w 103517"/>
                  <a:gd name="connsiteY4" fmla="*/ 301924 h 30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517" h="301924">
                    <a:moveTo>
                      <a:pt x="0" y="0"/>
                    </a:moveTo>
                    <a:cubicBezTo>
                      <a:pt x="2875" y="37381"/>
                      <a:pt x="4486" y="74881"/>
                      <a:pt x="8626" y="112143"/>
                    </a:cubicBezTo>
                    <a:cubicBezTo>
                      <a:pt x="10786" y="131584"/>
                      <a:pt x="25062" y="192870"/>
                      <a:pt x="34505" y="207034"/>
                    </a:cubicBezTo>
                    <a:lnTo>
                      <a:pt x="69011" y="258792"/>
                    </a:lnTo>
                    <a:cubicBezTo>
                      <a:pt x="90777" y="291441"/>
                      <a:pt x="78931" y="277340"/>
                      <a:pt x="103517" y="301924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14" name="Forme libre 313"/>
              <p:cNvSpPr/>
              <p:nvPr/>
            </p:nvSpPr>
            <p:spPr>
              <a:xfrm>
                <a:off x="2493034" y="2424023"/>
                <a:ext cx="267419" cy="78546"/>
              </a:xfrm>
              <a:custGeom>
                <a:avLst/>
                <a:gdLst>
                  <a:gd name="connsiteX0" fmla="*/ 0 w 267419"/>
                  <a:gd name="connsiteY0" fmla="*/ 0 h 78546"/>
                  <a:gd name="connsiteX1" fmla="*/ 103517 w 267419"/>
                  <a:gd name="connsiteY1" fmla="*/ 8626 h 78546"/>
                  <a:gd name="connsiteX2" fmla="*/ 129396 w 267419"/>
                  <a:gd name="connsiteY2" fmla="*/ 25879 h 78546"/>
                  <a:gd name="connsiteX3" fmla="*/ 181155 w 267419"/>
                  <a:gd name="connsiteY3" fmla="*/ 43132 h 78546"/>
                  <a:gd name="connsiteX4" fmla="*/ 207034 w 267419"/>
                  <a:gd name="connsiteY4" fmla="*/ 60385 h 78546"/>
                  <a:gd name="connsiteX5" fmla="*/ 267419 w 267419"/>
                  <a:gd name="connsiteY5" fmla="*/ 77637 h 78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7419" h="78546">
                    <a:moveTo>
                      <a:pt x="0" y="0"/>
                    </a:moveTo>
                    <a:cubicBezTo>
                      <a:pt x="34506" y="2875"/>
                      <a:pt x="69564" y="1835"/>
                      <a:pt x="103517" y="8626"/>
                    </a:cubicBezTo>
                    <a:cubicBezTo>
                      <a:pt x="113683" y="10659"/>
                      <a:pt x="119922" y="21668"/>
                      <a:pt x="129396" y="25879"/>
                    </a:cubicBezTo>
                    <a:cubicBezTo>
                      <a:pt x="146015" y="33265"/>
                      <a:pt x="166023" y="33044"/>
                      <a:pt x="181155" y="43132"/>
                    </a:cubicBezTo>
                    <a:cubicBezTo>
                      <a:pt x="189781" y="48883"/>
                      <a:pt x="197560" y="56174"/>
                      <a:pt x="207034" y="60385"/>
                    </a:cubicBezTo>
                    <a:cubicBezTo>
                      <a:pt x="247897" y="78546"/>
                      <a:pt x="242760" y="77637"/>
                      <a:pt x="267419" y="77637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15" name="Forme libre 314"/>
              <p:cNvSpPr/>
              <p:nvPr/>
            </p:nvSpPr>
            <p:spPr>
              <a:xfrm>
                <a:off x="2320506" y="2104845"/>
                <a:ext cx="621102" cy="77638"/>
              </a:xfrm>
              <a:custGeom>
                <a:avLst/>
                <a:gdLst>
                  <a:gd name="connsiteX0" fmla="*/ 0 w 621102"/>
                  <a:gd name="connsiteY0" fmla="*/ 43132 h 77638"/>
                  <a:gd name="connsiteX1" fmla="*/ 138022 w 621102"/>
                  <a:gd name="connsiteY1" fmla="*/ 51759 h 77638"/>
                  <a:gd name="connsiteX2" fmla="*/ 224286 w 621102"/>
                  <a:gd name="connsiteY2" fmla="*/ 69012 h 77638"/>
                  <a:gd name="connsiteX3" fmla="*/ 276045 w 621102"/>
                  <a:gd name="connsiteY3" fmla="*/ 77638 h 77638"/>
                  <a:gd name="connsiteX4" fmla="*/ 534837 w 621102"/>
                  <a:gd name="connsiteY4" fmla="*/ 60385 h 77638"/>
                  <a:gd name="connsiteX5" fmla="*/ 569343 w 621102"/>
                  <a:gd name="connsiteY5" fmla="*/ 51759 h 77638"/>
                  <a:gd name="connsiteX6" fmla="*/ 595222 w 621102"/>
                  <a:gd name="connsiteY6" fmla="*/ 34506 h 77638"/>
                  <a:gd name="connsiteX7" fmla="*/ 612475 w 621102"/>
                  <a:gd name="connsiteY7" fmla="*/ 8627 h 77638"/>
                  <a:gd name="connsiteX8" fmla="*/ 621102 w 621102"/>
                  <a:gd name="connsiteY8" fmla="*/ 0 h 77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1102" h="77638">
                    <a:moveTo>
                      <a:pt x="0" y="43132"/>
                    </a:moveTo>
                    <a:cubicBezTo>
                      <a:pt x="46007" y="46008"/>
                      <a:pt x="92098" y="47766"/>
                      <a:pt x="138022" y="51759"/>
                    </a:cubicBezTo>
                    <a:cubicBezTo>
                      <a:pt x="261719" y="62515"/>
                      <a:pt x="154829" y="53577"/>
                      <a:pt x="224286" y="69012"/>
                    </a:cubicBezTo>
                    <a:cubicBezTo>
                      <a:pt x="241360" y="72806"/>
                      <a:pt x="258792" y="74763"/>
                      <a:pt x="276045" y="77638"/>
                    </a:cubicBezTo>
                    <a:cubicBezTo>
                      <a:pt x="365208" y="73585"/>
                      <a:pt x="448303" y="74808"/>
                      <a:pt x="534837" y="60385"/>
                    </a:cubicBezTo>
                    <a:cubicBezTo>
                      <a:pt x="546532" y="58436"/>
                      <a:pt x="557841" y="54634"/>
                      <a:pt x="569343" y="51759"/>
                    </a:cubicBezTo>
                    <a:cubicBezTo>
                      <a:pt x="577969" y="46008"/>
                      <a:pt x="587891" y="41837"/>
                      <a:pt x="595222" y="34506"/>
                    </a:cubicBezTo>
                    <a:cubicBezTo>
                      <a:pt x="602553" y="27175"/>
                      <a:pt x="606254" y="16921"/>
                      <a:pt x="612475" y="8627"/>
                    </a:cubicBezTo>
                    <a:cubicBezTo>
                      <a:pt x="614915" y="5374"/>
                      <a:pt x="618226" y="2876"/>
                      <a:pt x="621102" y="0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16" name="Forme libre 315"/>
              <p:cNvSpPr/>
              <p:nvPr/>
            </p:nvSpPr>
            <p:spPr>
              <a:xfrm>
                <a:off x="2682815" y="2751826"/>
                <a:ext cx="569861" cy="142753"/>
              </a:xfrm>
              <a:custGeom>
                <a:avLst/>
                <a:gdLst>
                  <a:gd name="connsiteX0" fmla="*/ 0 w 569861"/>
                  <a:gd name="connsiteY0" fmla="*/ 0 h 142753"/>
                  <a:gd name="connsiteX1" fmla="*/ 86264 w 569861"/>
                  <a:gd name="connsiteY1" fmla="*/ 8627 h 142753"/>
                  <a:gd name="connsiteX2" fmla="*/ 112143 w 569861"/>
                  <a:gd name="connsiteY2" fmla="*/ 25880 h 142753"/>
                  <a:gd name="connsiteX3" fmla="*/ 138023 w 569861"/>
                  <a:gd name="connsiteY3" fmla="*/ 34506 h 142753"/>
                  <a:gd name="connsiteX4" fmla="*/ 241540 w 569861"/>
                  <a:gd name="connsiteY4" fmla="*/ 103517 h 142753"/>
                  <a:gd name="connsiteX5" fmla="*/ 293298 w 569861"/>
                  <a:gd name="connsiteY5" fmla="*/ 120770 h 142753"/>
                  <a:gd name="connsiteX6" fmla="*/ 319177 w 569861"/>
                  <a:gd name="connsiteY6" fmla="*/ 129397 h 142753"/>
                  <a:gd name="connsiteX7" fmla="*/ 508959 w 569861"/>
                  <a:gd name="connsiteY7" fmla="*/ 94891 h 142753"/>
                  <a:gd name="connsiteX8" fmla="*/ 569343 w 569861"/>
                  <a:gd name="connsiteY8" fmla="*/ 60385 h 142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861" h="142753">
                    <a:moveTo>
                      <a:pt x="0" y="0"/>
                    </a:moveTo>
                    <a:cubicBezTo>
                      <a:pt x="28755" y="2876"/>
                      <a:pt x="58106" y="2129"/>
                      <a:pt x="86264" y="8627"/>
                    </a:cubicBezTo>
                    <a:cubicBezTo>
                      <a:pt x="96366" y="10958"/>
                      <a:pt x="102870" y="21244"/>
                      <a:pt x="112143" y="25880"/>
                    </a:cubicBezTo>
                    <a:cubicBezTo>
                      <a:pt x="120276" y="29947"/>
                      <a:pt x="129396" y="31631"/>
                      <a:pt x="138023" y="34506"/>
                    </a:cubicBezTo>
                    <a:lnTo>
                      <a:pt x="241540" y="103517"/>
                    </a:lnTo>
                    <a:cubicBezTo>
                      <a:pt x="256672" y="113604"/>
                      <a:pt x="276045" y="115019"/>
                      <a:pt x="293298" y="120770"/>
                    </a:cubicBezTo>
                    <a:lnTo>
                      <a:pt x="319177" y="129397"/>
                    </a:lnTo>
                    <a:cubicBezTo>
                      <a:pt x="528735" y="116299"/>
                      <a:pt x="394091" y="142753"/>
                      <a:pt x="508959" y="94891"/>
                    </a:cubicBezTo>
                    <a:cubicBezTo>
                      <a:pt x="569861" y="69515"/>
                      <a:pt x="551508" y="96057"/>
                      <a:pt x="569343" y="60385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17" name="Forme libre 316"/>
              <p:cNvSpPr/>
              <p:nvPr/>
            </p:nvSpPr>
            <p:spPr>
              <a:xfrm>
                <a:off x="2812211" y="2182483"/>
                <a:ext cx="86264" cy="252894"/>
              </a:xfrm>
              <a:custGeom>
                <a:avLst/>
                <a:gdLst>
                  <a:gd name="connsiteX0" fmla="*/ 0 w 86264"/>
                  <a:gd name="connsiteY0" fmla="*/ 0 h 252894"/>
                  <a:gd name="connsiteX1" fmla="*/ 34506 w 86264"/>
                  <a:gd name="connsiteY1" fmla="*/ 77638 h 252894"/>
                  <a:gd name="connsiteX2" fmla="*/ 51759 w 86264"/>
                  <a:gd name="connsiteY2" fmla="*/ 138023 h 252894"/>
                  <a:gd name="connsiteX3" fmla="*/ 60385 w 86264"/>
                  <a:gd name="connsiteY3" fmla="*/ 198408 h 252894"/>
                  <a:gd name="connsiteX4" fmla="*/ 86264 w 86264"/>
                  <a:gd name="connsiteY4" fmla="*/ 250166 h 25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264" h="252894">
                    <a:moveTo>
                      <a:pt x="0" y="0"/>
                    </a:moveTo>
                    <a:cubicBezTo>
                      <a:pt x="20532" y="61595"/>
                      <a:pt x="7165" y="36627"/>
                      <a:pt x="34506" y="77638"/>
                    </a:cubicBezTo>
                    <a:cubicBezTo>
                      <a:pt x="41895" y="99807"/>
                      <a:pt x="47427" y="114199"/>
                      <a:pt x="51759" y="138023"/>
                    </a:cubicBezTo>
                    <a:cubicBezTo>
                      <a:pt x="55396" y="158028"/>
                      <a:pt x="55813" y="178596"/>
                      <a:pt x="60385" y="198408"/>
                    </a:cubicBezTo>
                    <a:cubicBezTo>
                      <a:pt x="72959" y="252894"/>
                      <a:pt x="60336" y="250166"/>
                      <a:pt x="86264" y="250166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18" name="Forme libre 317"/>
              <p:cNvSpPr/>
              <p:nvPr/>
            </p:nvSpPr>
            <p:spPr>
              <a:xfrm>
                <a:off x="2946522" y="2881223"/>
                <a:ext cx="65724" cy="336431"/>
              </a:xfrm>
              <a:custGeom>
                <a:avLst/>
                <a:gdLst>
                  <a:gd name="connsiteX0" fmla="*/ 3712 w 65724"/>
                  <a:gd name="connsiteY0" fmla="*/ 0 h 336431"/>
                  <a:gd name="connsiteX1" fmla="*/ 20965 w 65724"/>
                  <a:gd name="connsiteY1" fmla="*/ 198408 h 336431"/>
                  <a:gd name="connsiteX2" fmla="*/ 38218 w 65724"/>
                  <a:gd name="connsiteY2" fmla="*/ 250167 h 336431"/>
                  <a:gd name="connsiteX3" fmla="*/ 64097 w 65724"/>
                  <a:gd name="connsiteY3" fmla="*/ 301925 h 336431"/>
                  <a:gd name="connsiteX4" fmla="*/ 64097 w 65724"/>
                  <a:gd name="connsiteY4" fmla="*/ 336431 h 336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724" h="336431">
                    <a:moveTo>
                      <a:pt x="3712" y="0"/>
                    </a:moveTo>
                    <a:cubicBezTo>
                      <a:pt x="8663" y="94069"/>
                      <a:pt x="0" y="128525"/>
                      <a:pt x="20965" y="198408"/>
                    </a:cubicBezTo>
                    <a:cubicBezTo>
                      <a:pt x="26191" y="215827"/>
                      <a:pt x="32467" y="232914"/>
                      <a:pt x="38218" y="250167"/>
                    </a:cubicBezTo>
                    <a:cubicBezTo>
                      <a:pt x="55300" y="301414"/>
                      <a:pt x="56764" y="250597"/>
                      <a:pt x="64097" y="301925"/>
                    </a:cubicBezTo>
                    <a:cubicBezTo>
                      <a:pt x="65724" y="313311"/>
                      <a:pt x="64097" y="324929"/>
                      <a:pt x="64097" y="336431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19" name="Forme libre 318"/>
              <p:cNvSpPr/>
              <p:nvPr/>
            </p:nvSpPr>
            <p:spPr>
              <a:xfrm>
                <a:off x="3338423" y="2406770"/>
                <a:ext cx="43132" cy="319177"/>
              </a:xfrm>
              <a:custGeom>
                <a:avLst/>
                <a:gdLst>
                  <a:gd name="connsiteX0" fmla="*/ 17252 w 43132"/>
                  <a:gd name="connsiteY0" fmla="*/ 0 h 319177"/>
                  <a:gd name="connsiteX1" fmla="*/ 8626 w 43132"/>
                  <a:gd name="connsiteY1" fmla="*/ 51758 h 319177"/>
                  <a:gd name="connsiteX2" fmla="*/ 0 w 43132"/>
                  <a:gd name="connsiteY2" fmla="*/ 86264 h 319177"/>
                  <a:gd name="connsiteX3" fmla="*/ 8626 w 43132"/>
                  <a:gd name="connsiteY3" fmla="*/ 241539 h 319177"/>
                  <a:gd name="connsiteX4" fmla="*/ 25879 w 43132"/>
                  <a:gd name="connsiteY4" fmla="*/ 293298 h 319177"/>
                  <a:gd name="connsiteX5" fmla="*/ 43132 w 43132"/>
                  <a:gd name="connsiteY5" fmla="*/ 319177 h 319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132" h="319177">
                    <a:moveTo>
                      <a:pt x="17252" y="0"/>
                    </a:moveTo>
                    <a:cubicBezTo>
                      <a:pt x="14377" y="17253"/>
                      <a:pt x="12056" y="34607"/>
                      <a:pt x="8626" y="51758"/>
                    </a:cubicBezTo>
                    <a:cubicBezTo>
                      <a:pt x="6301" y="63384"/>
                      <a:pt x="0" y="74408"/>
                      <a:pt x="0" y="86264"/>
                    </a:cubicBezTo>
                    <a:cubicBezTo>
                      <a:pt x="0" y="138102"/>
                      <a:pt x="2196" y="190101"/>
                      <a:pt x="8626" y="241539"/>
                    </a:cubicBezTo>
                    <a:cubicBezTo>
                      <a:pt x="10882" y="259585"/>
                      <a:pt x="15791" y="278166"/>
                      <a:pt x="25879" y="293298"/>
                    </a:cubicBezTo>
                    <a:lnTo>
                      <a:pt x="43132" y="319177"/>
                    </a:ln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20" name="Forme libre 319"/>
              <p:cNvSpPr/>
              <p:nvPr/>
            </p:nvSpPr>
            <p:spPr>
              <a:xfrm>
                <a:off x="3476445" y="2156604"/>
                <a:ext cx="129397" cy="181154"/>
              </a:xfrm>
              <a:custGeom>
                <a:avLst/>
                <a:gdLst>
                  <a:gd name="connsiteX0" fmla="*/ 0 w 129397"/>
                  <a:gd name="connsiteY0" fmla="*/ 0 h 181154"/>
                  <a:gd name="connsiteX1" fmla="*/ 8627 w 129397"/>
                  <a:gd name="connsiteY1" fmla="*/ 60385 h 181154"/>
                  <a:gd name="connsiteX2" fmla="*/ 17253 w 129397"/>
                  <a:gd name="connsiteY2" fmla="*/ 94890 h 181154"/>
                  <a:gd name="connsiteX3" fmla="*/ 43132 w 129397"/>
                  <a:gd name="connsiteY3" fmla="*/ 103517 h 181154"/>
                  <a:gd name="connsiteX4" fmla="*/ 60385 w 129397"/>
                  <a:gd name="connsiteY4" fmla="*/ 129396 h 181154"/>
                  <a:gd name="connsiteX5" fmla="*/ 112144 w 129397"/>
                  <a:gd name="connsiteY5" fmla="*/ 172528 h 181154"/>
                  <a:gd name="connsiteX6" fmla="*/ 129397 w 129397"/>
                  <a:gd name="connsiteY6" fmla="*/ 181154 h 181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397" h="181154">
                    <a:moveTo>
                      <a:pt x="0" y="0"/>
                    </a:moveTo>
                    <a:cubicBezTo>
                      <a:pt x="2876" y="20128"/>
                      <a:pt x="4990" y="40380"/>
                      <a:pt x="8627" y="60385"/>
                    </a:cubicBezTo>
                    <a:cubicBezTo>
                      <a:pt x="10748" y="72049"/>
                      <a:pt x="9847" y="85632"/>
                      <a:pt x="17253" y="94890"/>
                    </a:cubicBezTo>
                    <a:cubicBezTo>
                      <a:pt x="22933" y="101991"/>
                      <a:pt x="34506" y="100641"/>
                      <a:pt x="43132" y="103517"/>
                    </a:cubicBezTo>
                    <a:cubicBezTo>
                      <a:pt x="48883" y="112143"/>
                      <a:pt x="53748" y="121431"/>
                      <a:pt x="60385" y="129396"/>
                    </a:cubicBezTo>
                    <a:cubicBezTo>
                      <a:pt x="77815" y="150312"/>
                      <a:pt x="89525" y="158957"/>
                      <a:pt x="112144" y="172528"/>
                    </a:cubicBezTo>
                    <a:cubicBezTo>
                      <a:pt x="117658" y="175836"/>
                      <a:pt x="123646" y="178279"/>
                      <a:pt x="129397" y="181154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21" name="Forme libre 320"/>
              <p:cNvSpPr/>
              <p:nvPr/>
            </p:nvSpPr>
            <p:spPr>
              <a:xfrm>
                <a:off x="3347049" y="2570672"/>
                <a:ext cx="293298" cy="155275"/>
              </a:xfrm>
              <a:custGeom>
                <a:avLst/>
                <a:gdLst>
                  <a:gd name="connsiteX0" fmla="*/ 0 w 293298"/>
                  <a:gd name="connsiteY0" fmla="*/ 0 h 155275"/>
                  <a:gd name="connsiteX1" fmla="*/ 86264 w 293298"/>
                  <a:gd name="connsiteY1" fmla="*/ 8626 h 155275"/>
                  <a:gd name="connsiteX2" fmla="*/ 112143 w 293298"/>
                  <a:gd name="connsiteY2" fmla="*/ 17253 h 155275"/>
                  <a:gd name="connsiteX3" fmla="*/ 146649 w 293298"/>
                  <a:gd name="connsiteY3" fmla="*/ 69011 h 155275"/>
                  <a:gd name="connsiteX4" fmla="*/ 172528 w 293298"/>
                  <a:gd name="connsiteY4" fmla="*/ 94890 h 155275"/>
                  <a:gd name="connsiteX5" fmla="*/ 207034 w 293298"/>
                  <a:gd name="connsiteY5" fmla="*/ 146649 h 155275"/>
                  <a:gd name="connsiteX6" fmla="*/ 232913 w 293298"/>
                  <a:gd name="connsiteY6" fmla="*/ 155275 h 155275"/>
                  <a:gd name="connsiteX7" fmla="*/ 258793 w 293298"/>
                  <a:gd name="connsiteY7" fmla="*/ 146649 h 155275"/>
                  <a:gd name="connsiteX8" fmla="*/ 293298 w 293298"/>
                  <a:gd name="connsiteY8" fmla="*/ 103517 h 15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3298" h="155275">
                    <a:moveTo>
                      <a:pt x="0" y="0"/>
                    </a:moveTo>
                    <a:cubicBezTo>
                      <a:pt x="28755" y="2875"/>
                      <a:pt x="57702" y="4232"/>
                      <a:pt x="86264" y="8626"/>
                    </a:cubicBezTo>
                    <a:cubicBezTo>
                      <a:pt x="95251" y="10009"/>
                      <a:pt x="105713" y="10823"/>
                      <a:pt x="112143" y="17253"/>
                    </a:cubicBezTo>
                    <a:cubicBezTo>
                      <a:pt x="126805" y="31915"/>
                      <a:pt x="135147" y="51758"/>
                      <a:pt x="146649" y="69011"/>
                    </a:cubicBezTo>
                    <a:cubicBezTo>
                      <a:pt x="153416" y="79162"/>
                      <a:pt x="163902" y="86264"/>
                      <a:pt x="172528" y="94890"/>
                    </a:cubicBezTo>
                    <a:cubicBezTo>
                      <a:pt x="181572" y="122022"/>
                      <a:pt x="179341" y="128187"/>
                      <a:pt x="207034" y="146649"/>
                    </a:cubicBezTo>
                    <a:cubicBezTo>
                      <a:pt x="214600" y="151693"/>
                      <a:pt x="224287" y="152400"/>
                      <a:pt x="232913" y="155275"/>
                    </a:cubicBezTo>
                    <a:cubicBezTo>
                      <a:pt x="241540" y="152400"/>
                      <a:pt x="251889" y="152567"/>
                      <a:pt x="258793" y="146649"/>
                    </a:cubicBezTo>
                    <a:cubicBezTo>
                      <a:pt x="272772" y="134667"/>
                      <a:pt x="293298" y="103517"/>
                      <a:pt x="293298" y="103517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22" name="Forme libre 321"/>
              <p:cNvSpPr/>
              <p:nvPr/>
            </p:nvSpPr>
            <p:spPr>
              <a:xfrm>
                <a:off x="2889849" y="2156604"/>
                <a:ext cx="250166" cy="250166"/>
              </a:xfrm>
              <a:custGeom>
                <a:avLst/>
                <a:gdLst>
                  <a:gd name="connsiteX0" fmla="*/ 0 w 250166"/>
                  <a:gd name="connsiteY0" fmla="*/ 0 h 250166"/>
                  <a:gd name="connsiteX1" fmla="*/ 25879 w 250166"/>
                  <a:gd name="connsiteY1" fmla="*/ 8626 h 250166"/>
                  <a:gd name="connsiteX2" fmla="*/ 77638 w 250166"/>
                  <a:gd name="connsiteY2" fmla="*/ 51758 h 250166"/>
                  <a:gd name="connsiteX3" fmla="*/ 112143 w 250166"/>
                  <a:gd name="connsiteY3" fmla="*/ 103517 h 250166"/>
                  <a:gd name="connsiteX4" fmla="*/ 129396 w 250166"/>
                  <a:gd name="connsiteY4" fmla="*/ 129396 h 250166"/>
                  <a:gd name="connsiteX5" fmla="*/ 146649 w 250166"/>
                  <a:gd name="connsiteY5" fmla="*/ 155275 h 250166"/>
                  <a:gd name="connsiteX6" fmla="*/ 155276 w 250166"/>
                  <a:gd name="connsiteY6" fmla="*/ 181154 h 250166"/>
                  <a:gd name="connsiteX7" fmla="*/ 224287 w 250166"/>
                  <a:gd name="connsiteY7" fmla="*/ 232913 h 250166"/>
                  <a:gd name="connsiteX8" fmla="*/ 250166 w 250166"/>
                  <a:gd name="connsiteY8" fmla="*/ 250166 h 250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166" h="250166">
                    <a:moveTo>
                      <a:pt x="0" y="0"/>
                    </a:moveTo>
                    <a:cubicBezTo>
                      <a:pt x="8626" y="2875"/>
                      <a:pt x="17746" y="4560"/>
                      <a:pt x="25879" y="8626"/>
                    </a:cubicBezTo>
                    <a:cubicBezTo>
                      <a:pt x="44003" y="17688"/>
                      <a:pt x="65497" y="36148"/>
                      <a:pt x="77638" y="51758"/>
                    </a:cubicBezTo>
                    <a:cubicBezTo>
                      <a:pt x="90368" y="68126"/>
                      <a:pt x="100641" y="86264"/>
                      <a:pt x="112143" y="103517"/>
                    </a:cubicBezTo>
                    <a:lnTo>
                      <a:pt x="129396" y="129396"/>
                    </a:lnTo>
                    <a:cubicBezTo>
                      <a:pt x="135147" y="138022"/>
                      <a:pt x="143370" y="145439"/>
                      <a:pt x="146649" y="155275"/>
                    </a:cubicBezTo>
                    <a:cubicBezTo>
                      <a:pt x="149525" y="163901"/>
                      <a:pt x="149991" y="173755"/>
                      <a:pt x="155276" y="181154"/>
                    </a:cubicBezTo>
                    <a:cubicBezTo>
                      <a:pt x="183177" y="220216"/>
                      <a:pt x="187642" y="211973"/>
                      <a:pt x="224287" y="232913"/>
                    </a:cubicBezTo>
                    <a:cubicBezTo>
                      <a:pt x="233289" y="238057"/>
                      <a:pt x="250166" y="250166"/>
                      <a:pt x="250166" y="250166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23" name="Forme libre 322"/>
              <p:cNvSpPr/>
              <p:nvPr/>
            </p:nvSpPr>
            <p:spPr>
              <a:xfrm>
                <a:off x="2329132" y="3347049"/>
                <a:ext cx="474453" cy="328750"/>
              </a:xfrm>
              <a:custGeom>
                <a:avLst/>
                <a:gdLst>
                  <a:gd name="connsiteX0" fmla="*/ 0 w 474453"/>
                  <a:gd name="connsiteY0" fmla="*/ 0 h 328750"/>
                  <a:gd name="connsiteX1" fmla="*/ 51759 w 474453"/>
                  <a:gd name="connsiteY1" fmla="*/ 17253 h 328750"/>
                  <a:gd name="connsiteX2" fmla="*/ 86264 w 474453"/>
                  <a:gd name="connsiteY2" fmla="*/ 34506 h 328750"/>
                  <a:gd name="connsiteX3" fmla="*/ 120770 w 474453"/>
                  <a:gd name="connsiteY3" fmla="*/ 43132 h 328750"/>
                  <a:gd name="connsiteX4" fmla="*/ 146649 w 474453"/>
                  <a:gd name="connsiteY4" fmla="*/ 51759 h 328750"/>
                  <a:gd name="connsiteX5" fmla="*/ 207034 w 474453"/>
                  <a:gd name="connsiteY5" fmla="*/ 103517 h 328750"/>
                  <a:gd name="connsiteX6" fmla="*/ 267419 w 474453"/>
                  <a:gd name="connsiteY6" fmla="*/ 189781 h 328750"/>
                  <a:gd name="connsiteX7" fmla="*/ 284672 w 474453"/>
                  <a:gd name="connsiteY7" fmla="*/ 215660 h 328750"/>
                  <a:gd name="connsiteX8" fmla="*/ 310551 w 474453"/>
                  <a:gd name="connsiteY8" fmla="*/ 250166 h 328750"/>
                  <a:gd name="connsiteX9" fmla="*/ 336430 w 474453"/>
                  <a:gd name="connsiteY9" fmla="*/ 267419 h 328750"/>
                  <a:gd name="connsiteX10" fmla="*/ 370936 w 474453"/>
                  <a:gd name="connsiteY10" fmla="*/ 301925 h 328750"/>
                  <a:gd name="connsiteX11" fmla="*/ 457200 w 474453"/>
                  <a:gd name="connsiteY11" fmla="*/ 327804 h 328750"/>
                  <a:gd name="connsiteX12" fmla="*/ 474453 w 474453"/>
                  <a:gd name="connsiteY12" fmla="*/ 327804 h 32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4453" h="328750">
                    <a:moveTo>
                      <a:pt x="0" y="0"/>
                    </a:moveTo>
                    <a:cubicBezTo>
                      <a:pt x="17253" y="5751"/>
                      <a:pt x="35493" y="9120"/>
                      <a:pt x="51759" y="17253"/>
                    </a:cubicBezTo>
                    <a:cubicBezTo>
                      <a:pt x="63261" y="23004"/>
                      <a:pt x="74223" y="29991"/>
                      <a:pt x="86264" y="34506"/>
                    </a:cubicBezTo>
                    <a:cubicBezTo>
                      <a:pt x="97365" y="38669"/>
                      <a:pt x="109370" y="39875"/>
                      <a:pt x="120770" y="43132"/>
                    </a:cubicBezTo>
                    <a:cubicBezTo>
                      <a:pt x="129513" y="45630"/>
                      <a:pt x="138023" y="48883"/>
                      <a:pt x="146649" y="51759"/>
                    </a:cubicBezTo>
                    <a:cubicBezTo>
                      <a:pt x="173922" y="72214"/>
                      <a:pt x="185407" y="78285"/>
                      <a:pt x="207034" y="103517"/>
                    </a:cubicBezTo>
                    <a:cubicBezTo>
                      <a:pt x="226190" y="125866"/>
                      <a:pt x="252576" y="167517"/>
                      <a:pt x="267419" y="189781"/>
                    </a:cubicBezTo>
                    <a:cubicBezTo>
                      <a:pt x="273170" y="198407"/>
                      <a:pt x="278452" y="207366"/>
                      <a:pt x="284672" y="215660"/>
                    </a:cubicBezTo>
                    <a:cubicBezTo>
                      <a:pt x="293298" y="227162"/>
                      <a:pt x="300385" y="240000"/>
                      <a:pt x="310551" y="250166"/>
                    </a:cubicBezTo>
                    <a:cubicBezTo>
                      <a:pt x="317882" y="257497"/>
                      <a:pt x="328558" y="260672"/>
                      <a:pt x="336430" y="267419"/>
                    </a:cubicBezTo>
                    <a:cubicBezTo>
                      <a:pt x="348780" y="278005"/>
                      <a:pt x="356988" y="293556"/>
                      <a:pt x="370936" y="301925"/>
                    </a:cubicBezTo>
                    <a:cubicBezTo>
                      <a:pt x="379782" y="307233"/>
                      <a:pt x="440360" y="324997"/>
                      <a:pt x="457200" y="327804"/>
                    </a:cubicBezTo>
                    <a:cubicBezTo>
                      <a:pt x="462873" y="328750"/>
                      <a:pt x="468702" y="327804"/>
                      <a:pt x="474453" y="327804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24" name="Forme libre 323"/>
              <p:cNvSpPr/>
              <p:nvPr/>
            </p:nvSpPr>
            <p:spPr>
              <a:xfrm>
                <a:off x="1562815" y="3157268"/>
                <a:ext cx="162468" cy="621102"/>
              </a:xfrm>
              <a:custGeom>
                <a:avLst/>
                <a:gdLst>
                  <a:gd name="connsiteX0" fmla="*/ 162468 w 162468"/>
                  <a:gd name="connsiteY0" fmla="*/ 0 h 621102"/>
                  <a:gd name="connsiteX1" fmla="*/ 136589 w 162468"/>
                  <a:gd name="connsiteY1" fmla="*/ 17253 h 621102"/>
                  <a:gd name="connsiteX2" fmla="*/ 102083 w 162468"/>
                  <a:gd name="connsiteY2" fmla="*/ 621102 h 62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468" h="621102">
                    <a:moveTo>
                      <a:pt x="162468" y="0"/>
                    </a:moveTo>
                    <a:cubicBezTo>
                      <a:pt x="153842" y="5751"/>
                      <a:pt x="143416" y="9451"/>
                      <a:pt x="136589" y="17253"/>
                    </a:cubicBezTo>
                    <a:cubicBezTo>
                      <a:pt x="0" y="173354"/>
                      <a:pt x="102083" y="481199"/>
                      <a:pt x="102083" y="621102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25" name="Forme libre 324"/>
              <p:cNvSpPr/>
              <p:nvPr/>
            </p:nvSpPr>
            <p:spPr>
              <a:xfrm>
                <a:off x="1639019" y="3485072"/>
                <a:ext cx="224287" cy="181154"/>
              </a:xfrm>
              <a:custGeom>
                <a:avLst/>
                <a:gdLst>
                  <a:gd name="connsiteX0" fmla="*/ 0 w 224287"/>
                  <a:gd name="connsiteY0" fmla="*/ 0 h 181154"/>
                  <a:gd name="connsiteX1" fmla="*/ 77638 w 224287"/>
                  <a:gd name="connsiteY1" fmla="*/ 69011 h 181154"/>
                  <a:gd name="connsiteX2" fmla="*/ 129396 w 224287"/>
                  <a:gd name="connsiteY2" fmla="*/ 146649 h 181154"/>
                  <a:gd name="connsiteX3" fmla="*/ 146649 w 224287"/>
                  <a:gd name="connsiteY3" fmla="*/ 172528 h 181154"/>
                  <a:gd name="connsiteX4" fmla="*/ 172528 w 224287"/>
                  <a:gd name="connsiteY4" fmla="*/ 181154 h 181154"/>
                  <a:gd name="connsiteX5" fmla="*/ 224287 w 224287"/>
                  <a:gd name="connsiteY5" fmla="*/ 172528 h 181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287" h="181154">
                    <a:moveTo>
                      <a:pt x="0" y="0"/>
                    </a:moveTo>
                    <a:cubicBezTo>
                      <a:pt x="31114" y="20743"/>
                      <a:pt x="54005" y="33561"/>
                      <a:pt x="77638" y="69011"/>
                    </a:cubicBezTo>
                    <a:lnTo>
                      <a:pt x="129396" y="146649"/>
                    </a:lnTo>
                    <a:cubicBezTo>
                      <a:pt x="135147" y="155275"/>
                      <a:pt x="136813" y="169250"/>
                      <a:pt x="146649" y="172528"/>
                    </a:cubicBezTo>
                    <a:lnTo>
                      <a:pt x="172528" y="181154"/>
                    </a:lnTo>
                    <a:lnTo>
                      <a:pt x="224287" y="172528"/>
                    </a:ln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26" name="Forme libre 325"/>
              <p:cNvSpPr/>
              <p:nvPr/>
            </p:nvSpPr>
            <p:spPr>
              <a:xfrm>
                <a:off x="1414732" y="3597215"/>
                <a:ext cx="232913" cy="224287"/>
              </a:xfrm>
              <a:custGeom>
                <a:avLst/>
                <a:gdLst>
                  <a:gd name="connsiteX0" fmla="*/ 232913 w 232913"/>
                  <a:gd name="connsiteY0" fmla="*/ 0 h 224287"/>
                  <a:gd name="connsiteX1" fmla="*/ 198408 w 232913"/>
                  <a:gd name="connsiteY1" fmla="*/ 8627 h 224287"/>
                  <a:gd name="connsiteX2" fmla="*/ 163902 w 232913"/>
                  <a:gd name="connsiteY2" fmla="*/ 60385 h 224287"/>
                  <a:gd name="connsiteX3" fmla="*/ 138023 w 232913"/>
                  <a:gd name="connsiteY3" fmla="*/ 77638 h 224287"/>
                  <a:gd name="connsiteX4" fmla="*/ 120770 w 232913"/>
                  <a:gd name="connsiteY4" fmla="*/ 103517 h 224287"/>
                  <a:gd name="connsiteX5" fmla="*/ 94891 w 232913"/>
                  <a:gd name="connsiteY5" fmla="*/ 155276 h 224287"/>
                  <a:gd name="connsiteX6" fmla="*/ 43132 w 232913"/>
                  <a:gd name="connsiteY6" fmla="*/ 207034 h 224287"/>
                  <a:gd name="connsiteX7" fmla="*/ 0 w 232913"/>
                  <a:gd name="connsiteY7" fmla="*/ 224287 h 224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2913" h="224287">
                    <a:moveTo>
                      <a:pt x="232913" y="0"/>
                    </a:moveTo>
                    <a:cubicBezTo>
                      <a:pt x="221411" y="2876"/>
                      <a:pt x="207330" y="820"/>
                      <a:pt x="198408" y="8627"/>
                    </a:cubicBezTo>
                    <a:cubicBezTo>
                      <a:pt x="182803" y="22281"/>
                      <a:pt x="181155" y="48883"/>
                      <a:pt x="163902" y="60385"/>
                    </a:cubicBezTo>
                    <a:lnTo>
                      <a:pt x="138023" y="77638"/>
                    </a:lnTo>
                    <a:cubicBezTo>
                      <a:pt x="132272" y="86264"/>
                      <a:pt x="125407" y="94244"/>
                      <a:pt x="120770" y="103517"/>
                    </a:cubicBezTo>
                    <a:cubicBezTo>
                      <a:pt x="103642" y="137772"/>
                      <a:pt x="123141" y="123495"/>
                      <a:pt x="94891" y="155276"/>
                    </a:cubicBezTo>
                    <a:cubicBezTo>
                      <a:pt x="78681" y="173512"/>
                      <a:pt x="60385" y="189781"/>
                      <a:pt x="43132" y="207034"/>
                    </a:cubicBezTo>
                    <a:cubicBezTo>
                      <a:pt x="32182" y="217983"/>
                      <a:pt x="0" y="224287"/>
                      <a:pt x="0" y="224287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27" name="Forme libre 326"/>
              <p:cNvSpPr/>
              <p:nvPr/>
            </p:nvSpPr>
            <p:spPr>
              <a:xfrm>
                <a:off x="2976113" y="3053751"/>
                <a:ext cx="267419" cy="107452"/>
              </a:xfrm>
              <a:custGeom>
                <a:avLst/>
                <a:gdLst>
                  <a:gd name="connsiteX0" fmla="*/ 0 w 267419"/>
                  <a:gd name="connsiteY0" fmla="*/ 0 h 107452"/>
                  <a:gd name="connsiteX1" fmla="*/ 60385 w 267419"/>
                  <a:gd name="connsiteY1" fmla="*/ 8626 h 107452"/>
                  <a:gd name="connsiteX2" fmla="*/ 77638 w 267419"/>
                  <a:gd name="connsiteY2" fmla="*/ 34506 h 107452"/>
                  <a:gd name="connsiteX3" fmla="*/ 129396 w 267419"/>
                  <a:gd name="connsiteY3" fmla="*/ 69011 h 107452"/>
                  <a:gd name="connsiteX4" fmla="*/ 189781 w 267419"/>
                  <a:gd name="connsiteY4" fmla="*/ 103517 h 107452"/>
                  <a:gd name="connsiteX5" fmla="*/ 267419 w 267419"/>
                  <a:gd name="connsiteY5" fmla="*/ 103517 h 10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7419" h="107452">
                    <a:moveTo>
                      <a:pt x="0" y="0"/>
                    </a:moveTo>
                    <a:cubicBezTo>
                      <a:pt x="20128" y="2875"/>
                      <a:pt x="41805" y="368"/>
                      <a:pt x="60385" y="8626"/>
                    </a:cubicBezTo>
                    <a:cubicBezTo>
                      <a:pt x="69859" y="12837"/>
                      <a:pt x="69835" y="27679"/>
                      <a:pt x="77638" y="34506"/>
                    </a:cubicBezTo>
                    <a:cubicBezTo>
                      <a:pt x="93243" y="48160"/>
                      <a:pt x="112143" y="57509"/>
                      <a:pt x="129396" y="69011"/>
                    </a:cubicBezTo>
                    <a:cubicBezTo>
                      <a:pt x="142149" y="77513"/>
                      <a:pt x="175555" y="101328"/>
                      <a:pt x="189781" y="103517"/>
                    </a:cubicBezTo>
                    <a:cubicBezTo>
                      <a:pt x="215359" y="107452"/>
                      <a:pt x="241540" y="103517"/>
                      <a:pt x="267419" y="103517"/>
                    </a:cubicBez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grpSp>
            <p:nvGrpSpPr>
              <p:cNvPr id="328" name="Groupe 93"/>
              <p:cNvGrpSpPr/>
              <p:nvPr/>
            </p:nvGrpSpPr>
            <p:grpSpPr>
              <a:xfrm rot="2563966">
                <a:off x="1071089" y="3768355"/>
                <a:ext cx="571162" cy="465827"/>
                <a:chOff x="6916566" y="2475781"/>
                <a:chExt cx="571162" cy="465827"/>
              </a:xfrm>
            </p:grpSpPr>
            <p:sp>
              <p:nvSpPr>
                <p:cNvPr id="469" name="Forme libre 80"/>
                <p:cNvSpPr/>
                <p:nvPr/>
              </p:nvSpPr>
              <p:spPr>
                <a:xfrm>
                  <a:off x="7013275" y="2536166"/>
                  <a:ext cx="133827" cy="362309"/>
                </a:xfrm>
                <a:custGeom>
                  <a:avLst/>
                  <a:gdLst>
                    <a:gd name="connsiteX0" fmla="*/ 112144 w 133827"/>
                    <a:gd name="connsiteY0" fmla="*/ 0 h 362309"/>
                    <a:gd name="connsiteX1" fmla="*/ 112144 w 133827"/>
                    <a:gd name="connsiteY1" fmla="*/ 86264 h 362309"/>
                    <a:gd name="connsiteX2" fmla="*/ 60385 w 133827"/>
                    <a:gd name="connsiteY2" fmla="*/ 120770 h 362309"/>
                    <a:gd name="connsiteX3" fmla="*/ 34506 w 133827"/>
                    <a:gd name="connsiteY3" fmla="*/ 138023 h 362309"/>
                    <a:gd name="connsiteX4" fmla="*/ 17253 w 133827"/>
                    <a:gd name="connsiteY4" fmla="*/ 163902 h 362309"/>
                    <a:gd name="connsiteX5" fmla="*/ 0 w 133827"/>
                    <a:gd name="connsiteY5" fmla="*/ 215660 h 362309"/>
                    <a:gd name="connsiteX6" fmla="*/ 8627 w 133827"/>
                    <a:gd name="connsiteY6" fmla="*/ 276045 h 362309"/>
                    <a:gd name="connsiteX7" fmla="*/ 34506 w 133827"/>
                    <a:gd name="connsiteY7" fmla="*/ 327804 h 362309"/>
                    <a:gd name="connsiteX8" fmla="*/ 69012 w 133827"/>
                    <a:gd name="connsiteY8" fmla="*/ 362309 h 362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827" h="362309">
                      <a:moveTo>
                        <a:pt x="112144" y="0"/>
                      </a:moveTo>
                      <a:cubicBezTo>
                        <a:pt x="121936" y="29376"/>
                        <a:pt x="133827" y="52191"/>
                        <a:pt x="112144" y="86264"/>
                      </a:cubicBezTo>
                      <a:cubicBezTo>
                        <a:pt x="101012" y="103758"/>
                        <a:pt x="77638" y="109268"/>
                        <a:pt x="60385" y="120770"/>
                      </a:cubicBezTo>
                      <a:lnTo>
                        <a:pt x="34506" y="138023"/>
                      </a:lnTo>
                      <a:cubicBezTo>
                        <a:pt x="28755" y="146649"/>
                        <a:pt x="21464" y="154428"/>
                        <a:pt x="17253" y="163902"/>
                      </a:cubicBezTo>
                      <a:cubicBezTo>
                        <a:pt x="9867" y="180520"/>
                        <a:pt x="0" y="215660"/>
                        <a:pt x="0" y="215660"/>
                      </a:cubicBezTo>
                      <a:cubicBezTo>
                        <a:pt x="2876" y="235788"/>
                        <a:pt x="4639" y="256107"/>
                        <a:pt x="8627" y="276045"/>
                      </a:cubicBezTo>
                      <a:cubicBezTo>
                        <a:pt x="12723" y="296524"/>
                        <a:pt x="21112" y="311731"/>
                        <a:pt x="34506" y="327804"/>
                      </a:cubicBezTo>
                      <a:cubicBezTo>
                        <a:pt x="34523" y="327824"/>
                        <a:pt x="61338" y="354636"/>
                        <a:pt x="69012" y="362309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70" name="Forme libre 81"/>
                <p:cNvSpPr/>
                <p:nvPr/>
              </p:nvSpPr>
              <p:spPr>
                <a:xfrm>
                  <a:off x="7056408" y="2665562"/>
                  <a:ext cx="149042" cy="157194"/>
                </a:xfrm>
                <a:custGeom>
                  <a:avLst/>
                  <a:gdLst>
                    <a:gd name="connsiteX0" fmla="*/ 0 w 149042"/>
                    <a:gd name="connsiteY0" fmla="*/ 0 h 157194"/>
                    <a:gd name="connsiteX1" fmla="*/ 60384 w 149042"/>
                    <a:gd name="connsiteY1" fmla="*/ 25880 h 157194"/>
                    <a:gd name="connsiteX2" fmla="*/ 94890 w 149042"/>
                    <a:gd name="connsiteY2" fmla="*/ 103517 h 157194"/>
                    <a:gd name="connsiteX3" fmla="*/ 146649 w 149042"/>
                    <a:gd name="connsiteY3" fmla="*/ 129396 h 157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042" h="157194">
                      <a:moveTo>
                        <a:pt x="0" y="0"/>
                      </a:moveTo>
                      <a:cubicBezTo>
                        <a:pt x="16305" y="4076"/>
                        <a:pt x="49352" y="8229"/>
                        <a:pt x="60384" y="25880"/>
                      </a:cubicBezTo>
                      <a:cubicBezTo>
                        <a:pt x="79219" y="56016"/>
                        <a:pt x="68516" y="80440"/>
                        <a:pt x="94890" y="103517"/>
                      </a:cubicBezTo>
                      <a:cubicBezTo>
                        <a:pt x="149042" y="150899"/>
                        <a:pt x="146649" y="157194"/>
                        <a:pt x="146649" y="129396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71" name="Forme libre 82"/>
                <p:cNvSpPr/>
                <p:nvPr/>
              </p:nvSpPr>
              <p:spPr>
                <a:xfrm>
                  <a:off x="7134045" y="2536166"/>
                  <a:ext cx="241540" cy="274597"/>
                </a:xfrm>
                <a:custGeom>
                  <a:avLst/>
                  <a:gdLst>
                    <a:gd name="connsiteX0" fmla="*/ 0 w 241540"/>
                    <a:gd name="connsiteY0" fmla="*/ 0 h 274597"/>
                    <a:gd name="connsiteX1" fmla="*/ 69012 w 241540"/>
                    <a:gd name="connsiteY1" fmla="*/ 69011 h 274597"/>
                    <a:gd name="connsiteX2" fmla="*/ 120770 w 241540"/>
                    <a:gd name="connsiteY2" fmla="*/ 129396 h 274597"/>
                    <a:gd name="connsiteX3" fmla="*/ 172529 w 241540"/>
                    <a:gd name="connsiteY3" fmla="*/ 189781 h 274597"/>
                    <a:gd name="connsiteX4" fmla="*/ 215661 w 241540"/>
                    <a:gd name="connsiteY4" fmla="*/ 267419 h 274597"/>
                    <a:gd name="connsiteX5" fmla="*/ 241540 w 241540"/>
                    <a:gd name="connsiteY5" fmla="*/ 267419 h 27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540" h="274597">
                      <a:moveTo>
                        <a:pt x="0" y="0"/>
                      </a:moveTo>
                      <a:cubicBezTo>
                        <a:pt x="23004" y="23004"/>
                        <a:pt x="49493" y="42985"/>
                        <a:pt x="69012" y="69011"/>
                      </a:cubicBezTo>
                      <a:cubicBezTo>
                        <a:pt x="144691" y="169918"/>
                        <a:pt x="48679" y="45289"/>
                        <a:pt x="120770" y="129396"/>
                      </a:cubicBezTo>
                      <a:cubicBezTo>
                        <a:pt x="187160" y="206852"/>
                        <a:pt x="108319" y="125573"/>
                        <a:pt x="172529" y="189781"/>
                      </a:cubicBezTo>
                      <a:cubicBezTo>
                        <a:pt x="187712" y="235332"/>
                        <a:pt x="176111" y="208094"/>
                        <a:pt x="215661" y="267419"/>
                      </a:cubicBezTo>
                      <a:cubicBezTo>
                        <a:pt x="220446" y="274597"/>
                        <a:pt x="232914" y="267419"/>
                        <a:pt x="241540" y="267419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72" name="Forme libre 83"/>
                <p:cNvSpPr/>
                <p:nvPr/>
              </p:nvSpPr>
              <p:spPr>
                <a:xfrm>
                  <a:off x="7228936" y="2656936"/>
                  <a:ext cx="41805" cy="284672"/>
                </a:xfrm>
                <a:custGeom>
                  <a:avLst/>
                  <a:gdLst>
                    <a:gd name="connsiteX0" fmla="*/ 0 w 41805"/>
                    <a:gd name="connsiteY0" fmla="*/ 0 h 284672"/>
                    <a:gd name="connsiteX1" fmla="*/ 17253 w 41805"/>
                    <a:gd name="connsiteY1" fmla="*/ 284672 h 284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05" h="284672">
                      <a:moveTo>
                        <a:pt x="0" y="0"/>
                      </a:moveTo>
                      <a:cubicBezTo>
                        <a:pt x="41805" y="125412"/>
                        <a:pt x="17253" y="33572"/>
                        <a:pt x="17253" y="284672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73" name="Forme libre 84"/>
                <p:cNvSpPr/>
                <p:nvPr/>
              </p:nvSpPr>
              <p:spPr>
                <a:xfrm>
                  <a:off x="7134045" y="2536166"/>
                  <a:ext cx="207034" cy="78924"/>
                </a:xfrm>
                <a:custGeom>
                  <a:avLst/>
                  <a:gdLst>
                    <a:gd name="connsiteX0" fmla="*/ 0 w 207034"/>
                    <a:gd name="connsiteY0" fmla="*/ 8626 h 78924"/>
                    <a:gd name="connsiteX1" fmla="*/ 25880 w 207034"/>
                    <a:gd name="connsiteY1" fmla="*/ 0 h 78924"/>
                    <a:gd name="connsiteX2" fmla="*/ 138023 w 207034"/>
                    <a:gd name="connsiteY2" fmla="*/ 17253 h 78924"/>
                    <a:gd name="connsiteX3" fmla="*/ 163902 w 207034"/>
                    <a:gd name="connsiteY3" fmla="*/ 34506 h 78924"/>
                    <a:gd name="connsiteX4" fmla="*/ 198408 w 207034"/>
                    <a:gd name="connsiteY4" fmla="*/ 77638 h 78924"/>
                    <a:gd name="connsiteX5" fmla="*/ 207034 w 207034"/>
                    <a:gd name="connsiteY5" fmla="*/ 77638 h 78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034" h="78924">
                      <a:moveTo>
                        <a:pt x="0" y="8626"/>
                      </a:moveTo>
                      <a:cubicBezTo>
                        <a:pt x="8627" y="5751"/>
                        <a:pt x="16787" y="0"/>
                        <a:pt x="25880" y="0"/>
                      </a:cubicBezTo>
                      <a:cubicBezTo>
                        <a:pt x="45679" y="0"/>
                        <a:pt x="108490" y="2486"/>
                        <a:pt x="138023" y="17253"/>
                      </a:cubicBezTo>
                      <a:cubicBezTo>
                        <a:pt x="147296" y="21890"/>
                        <a:pt x="155276" y="28755"/>
                        <a:pt x="163902" y="34506"/>
                      </a:cubicBezTo>
                      <a:cubicBezTo>
                        <a:pt x="173852" y="64354"/>
                        <a:pt x="167193" y="62030"/>
                        <a:pt x="198408" y="77638"/>
                      </a:cubicBezTo>
                      <a:cubicBezTo>
                        <a:pt x="200980" y="78924"/>
                        <a:pt x="204159" y="77638"/>
                        <a:pt x="207034" y="77638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74" name="Forme libre 85"/>
                <p:cNvSpPr/>
                <p:nvPr/>
              </p:nvSpPr>
              <p:spPr>
                <a:xfrm>
                  <a:off x="7263442" y="2656936"/>
                  <a:ext cx="172528" cy="82423"/>
                </a:xfrm>
                <a:custGeom>
                  <a:avLst/>
                  <a:gdLst>
                    <a:gd name="connsiteX0" fmla="*/ 0 w 172528"/>
                    <a:gd name="connsiteY0" fmla="*/ 0 h 82423"/>
                    <a:gd name="connsiteX1" fmla="*/ 43132 w 172528"/>
                    <a:gd name="connsiteY1" fmla="*/ 8626 h 82423"/>
                    <a:gd name="connsiteX2" fmla="*/ 94890 w 172528"/>
                    <a:gd name="connsiteY2" fmla="*/ 51758 h 82423"/>
                    <a:gd name="connsiteX3" fmla="*/ 120769 w 172528"/>
                    <a:gd name="connsiteY3" fmla="*/ 60385 h 82423"/>
                    <a:gd name="connsiteX4" fmla="*/ 172528 w 172528"/>
                    <a:gd name="connsiteY4" fmla="*/ 77638 h 82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528" h="82423">
                      <a:moveTo>
                        <a:pt x="0" y="0"/>
                      </a:moveTo>
                      <a:cubicBezTo>
                        <a:pt x="14377" y="2875"/>
                        <a:pt x="29404" y="3478"/>
                        <a:pt x="43132" y="8626"/>
                      </a:cubicBezTo>
                      <a:cubicBezTo>
                        <a:pt x="75384" y="20721"/>
                        <a:pt x="66125" y="32581"/>
                        <a:pt x="94890" y="51758"/>
                      </a:cubicBezTo>
                      <a:cubicBezTo>
                        <a:pt x="102456" y="56802"/>
                        <a:pt x="112636" y="56318"/>
                        <a:pt x="120769" y="60385"/>
                      </a:cubicBezTo>
                      <a:cubicBezTo>
                        <a:pt x="164844" y="82423"/>
                        <a:pt x="127114" y="77638"/>
                        <a:pt x="172528" y="77638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75" name="Forme libre 86"/>
                <p:cNvSpPr/>
                <p:nvPr/>
              </p:nvSpPr>
              <p:spPr>
                <a:xfrm>
                  <a:off x="7030528" y="2743200"/>
                  <a:ext cx="70607" cy="69011"/>
                </a:xfrm>
                <a:custGeom>
                  <a:avLst/>
                  <a:gdLst>
                    <a:gd name="connsiteX0" fmla="*/ 0 w 70607"/>
                    <a:gd name="connsiteY0" fmla="*/ 0 h 69011"/>
                    <a:gd name="connsiteX1" fmla="*/ 34506 w 70607"/>
                    <a:gd name="connsiteY1" fmla="*/ 8626 h 69011"/>
                    <a:gd name="connsiteX2" fmla="*/ 69012 w 70607"/>
                    <a:gd name="connsiteY2" fmla="*/ 69011 h 69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607" h="69011">
                      <a:moveTo>
                        <a:pt x="0" y="0"/>
                      </a:moveTo>
                      <a:cubicBezTo>
                        <a:pt x="11502" y="2875"/>
                        <a:pt x="25583" y="819"/>
                        <a:pt x="34506" y="8626"/>
                      </a:cubicBezTo>
                      <a:cubicBezTo>
                        <a:pt x="70607" y="40214"/>
                        <a:pt x="69012" y="42778"/>
                        <a:pt x="69012" y="69011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76" name="Forme libre 87"/>
                <p:cNvSpPr/>
                <p:nvPr/>
              </p:nvSpPr>
              <p:spPr>
                <a:xfrm>
                  <a:off x="6916566" y="2757578"/>
                  <a:ext cx="88083" cy="115018"/>
                </a:xfrm>
                <a:custGeom>
                  <a:avLst/>
                  <a:gdLst>
                    <a:gd name="connsiteX0" fmla="*/ 88083 w 88083"/>
                    <a:gd name="connsiteY0" fmla="*/ 2875 h 115018"/>
                    <a:gd name="connsiteX1" fmla="*/ 27698 w 88083"/>
                    <a:gd name="connsiteY1" fmla="*/ 46007 h 115018"/>
                    <a:gd name="connsiteX2" fmla="*/ 10445 w 88083"/>
                    <a:gd name="connsiteY2" fmla="*/ 71886 h 115018"/>
                    <a:gd name="connsiteX3" fmla="*/ 1819 w 88083"/>
                    <a:gd name="connsiteY3" fmla="*/ 115018 h 115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083" h="115018">
                      <a:moveTo>
                        <a:pt x="88083" y="2875"/>
                      </a:moveTo>
                      <a:cubicBezTo>
                        <a:pt x="10447" y="28754"/>
                        <a:pt x="50702" y="0"/>
                        <a:pt x="27698" y="46007"/>
                      </a:cubicBezTo>
                      <a:cubicBezTo>
                        <a:pt x="23061" y="55280"/>
                        <a:pt x="16196" y="63260"/>
                        <a:pt x="10445" y="71886"/>
                      </a:cubicBezTo>
                      <a:cubicBezTo>
                        <a:pt x="0" y="103221"/>
                        <a:pt x="1819" y="88672"/>
                        <a:pt x="1819" y="115018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77" name="Forme libre 88"/>
                <p:cNvSpPr/>
                <p:nvPr/>
              </p:nvSpPr>
              <p:spPr>
                <a:xfrm>
                  <a:off x="7250415" y="2719170"/>
                  <a:ext cx="82038" cy="144800"/>
                </a:xfrm>
                <a:custGeom>
                  <a:avLst/>
                  <a:gdLst>
                    <a:gd name="connsiteX0" fmla="*/ 4400 w 82038"/>
                    <a:gd name="connsiteY0" fmla="*/ 15404 h 144800"/>
                    <a:gd name="connsiteX1" fmla="*/ 21653 w 82038"/>
                    <a:gd name="connsiteY1" fmla="*/ 75788 h 144800"/>
                    <a:gd name="connsiteX2" fmla="*/ 30279 w 82038"/>
                    <a:gd name="connsiteY2" fmla="*/ 101668 h 144800"/>
                    <a:gd name="connsiteX3" fmla="*/ 56159 w 82038"/>
                    <a:gd name="connsiteY3" fmla="*/ 127547 h 144800"/>
                    <a:gd name="connsiteX4" fmla="*/ 82038 w 82038"/>
                    <a:gd name="connsiteY4" fmla="*/ 144800 h 14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038" h="144800">
                      <a:moveTo>
                        <a:pt x="4400" y="15404"/>
                      </a:moveTo>
                      <a:cubicBezTo>
                        <a:pt x="25076" y="77427"/>
                        <a:pt x="0" y="0"/>
                        <a:pt x="21653" y="75788"/>
                      </a:cubicBezTo>
                      <a:cubicBezTo>
                        <a:pt x="24151" y="84531"/>
                        <a:pt x="25235" y="94102"/>
                        <a:pt x="30279" y="101668"/>
                      </a:cubicBezTo>
                      <a:cubicBezTo>
                        <a:pt x="37046" y="111819"/>
                        <a:pt x="46787" y="119737"/>
                        <a:pt x="56159" y="127547"/>
                      </a:cubicBezTo>
                      <a:cubicBezTo>
                        <a:pt x="64124" y="134184"/>
                        <a:pt x="82038" y="144800"/>
                        <a:pt x="82038" y="144800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78" name="Forme libre 89"/>
                <p:cNvSpPr/>
                <p:nvPr/>
              </p:nvSpPr>
              <p:spPr>
                <a:xfrm>
                  <a:off x="7246189" y="2501368"/>
                  <a:ext cx="120769" cy="34798"/>
                </a:xfrm>
                <a:custGeom>
                  <a:avLst/>
                  <a:gdLst>
                    <a:gd name="connsiteX0" fmla="*/ 0 w 120769"/>
                    <a:gd name="connsiteY0" fmla="*/ 34798 h 34798"/>
                    <a:gd name="connsiteX1" fmla="*/ 120769 w 120769"/>
                    <a:gd name="connsiteY1" fmla="*/ 17545 h 3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769" h="34798">
                      <a:moveTo>
                        <a:pt x="0" y="34798"/>
                      </a:moveTo>
                      <a:cubicBezTo>
                        <a:pt x="52197" y="0"/>
                        <a:pt x="15511" y="17545"/>
                        <a:pt x="120769" y="17545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79" name="Forme libre 478"/>
                <p:cNvSpPr/>
                <p:nvPr/>
              </p:nvSpPr>
              <p:spPr>
                <a:xfrm>
                  <a:off x="7315200" y="2648309"/>
                  <a:ext cx="172528" cy="33599"/>
                </a:xfrm>
                <a:custGeom>
                  <a:avLst/>
                  <a:gdLst>
                    <a:gd name="connsiteX0" fmla="*/ 0 w 172528"/>
                    <a:gd name="connsiteY0" fmla="*/ 17253 h 33599"/>
                    <a:gd name="connsiteX1" fmla="*/ 155275 w 172528"/>
                    <a:gd name="connsiteY1" fmla="*/ 17253 h 33599"/>
                    <a:gd name="connsiteX2" fmla="*/ 172528 w 172528"/>
                    <a:gd name="connsiteY2" fmla="*/ 0 h 3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528" h="33599">
                      <a:moveTo>
                        <a:pt x="0" y="17253"/>
                      </a:moveTo>
                      <a:cubicBezTo>
                        <a:pt x="59932" y="23913"/>
                        <a:pt x="95343" y="33599"/>
                        <a:pt x="155275" y="17253"/>
                      </a:cubicBezTo>
                      <a:cubicBezTo>
                        <a:pt x="163122" y="15113"/>
                        <a:pt x="166777" y="5751"/>
                        <a:pt x="172528" y="0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80" name="Forme libre 479"/>
                <p:cNvSpPr/>
                <p:nvPr/>
              </p:nvSpPr>
              <p:spPr>
                <a:xfrm>
                  <a:off x="7297947" y="2579298"/>
                  <a:ext cx="146649" cy="11167"/>
                </a:xfrm>
                <a:custGeom>
                  <a:avLst/>
                  <a:gdLst>
                    <a:gd name="connsiteX0" fmla="*/ 0 w 146649"/>
                    <a:gd name="connsiteY0" fmla="*/ 0 h 11167"/>
                    <a:gd name="connsiteX1" fmla="*/ 146649 w 146649"/>
                    <a:gd name="connsiteY1" fmla="*/ 8627 h 1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649" h="11167">
                      <a:moveTo>
                        <a:pt x="0" y="0"/>
                      </a:moveTo>
                      <a:cubicBezTo>
                        <a:pt x="100501" y="11167"/>
                        <a:pt x="51599" y="8627"/>
                        <a:pt x="146649" y="8627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81" name="Forme libre 480"/>
                <p:cNvSpPr/>
                <p:nvPr/>
              </p:nvSpPr>
              <p:spPr>
                <a:xfrm>
                  <a:off x="7194431" y="2475781"/>
                  <a:ext cx="120769" cy="60385"/>
                </a:xfrm>
                <a:custGeom>
                  <a:avLst/>
                  <a:gdLst>
                    <a:gd name="connsiteX0" fmla="*/ 0 w 120769"/>
                    <a:gd name="connsiteY0" fmla="*/ 60385 h 60385"/>
                    <a:gd name="connsiteX1" fmla="*/ 8626 w 120769"/>
                    <a:gd name="connsiteY1" fmla="*/ 34505 h 60385"/>
                    <a:gd name="connsiteX2" fmla="*/ 34505 w 120769"/>
                    <a:gd name="connsiteY2" fmla="*/ 25879 h 60385"/>
                    <a:gd name="connsiteX3" fmla="*/ 86264 w 120769"/>
                    <a:gd name="connsiteY3" fmla="*/ 17253 h 60385"/>
                    <a:gd name="connsiteX4" fmla="*/ 120769 w 120769"/>
                    <a:gd name="connsiteY4" fmla="*/ 0 h 60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769" h="60385">
                      <a:moveTo>
                        <a:pt x="0" y="60385"/>
                      </a:moveTo>
                      <a:cubicBezTo>
                        <a:pt x="2875" y="51758"/>
                        <a:pt x="2196" y="40935"/>
                        <a:pt x="8626" y="34505"/>
                      </a:cubicBezTo>
                      <a:cubicBezTo>
                        <a:pt x="15056" y="28075"/>
                        <a:pt x="25629" y="27851"/>
                        <a:pt x="34505" y="25879"/>
                      </a:cubicBezTo>
                      <a:cubicBezTo>
                        <a:pt x="51579" y="22085"/>
                        <a:pt x="69011" y="20128"/>
                        <a:pt x="86264" y="17253"/>
                      </a:cubicBezTo>
                      <a:cubicBezTo>
                        <a:pt x="116001" y="7340"/>
                        <a:pt x="105713" y="15056"/>
                        <a:pt x="120769" y="0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329" name="Groupe 94"/>
              <p:cNvGrpSpPr/>
              <p:nvPr/>
            </p:nvGrpSpPr>
            <p:grpSpPr>
              <a:xfrm rot="2563966">
                <a:off x="460520" y="2869755"/>
                <a:ext cx="571162" cy="465827"/>
                <a:chOff x="6916566" y="2475781"/>
                <a:chExt cx="571162" cy="465827"/>
              </a:xfrm>
            </p:grpSpPr>
            <p:sp>
              <p:nvSpPr>
                <p:cNvPr id="456" name="Forme libre 455"/>
                <p:cNvSpPr/>
                <p:nvPr/>
              </p:nvSpPr>
              <p:spPr>
                <a:xfrm>
                  <a:off x="7013275" y="2536166"/>
                  <a:ext cx="133827" cy="362309"/>
                </a:xfrm>
                <a:custGeom>
                  <a:avLst/>
                  <a:gdLst>
                    <a:gd name="connsiteX0" fmla="*/ 112144 w 133827"/>
                    <a:gd name="connsiteY0" fmla="*/ 0 h 362309"/>
                    <a:gd name="connsiteX1" fmla="*/ 112144 w 133827"/>
                    <a:gd name="connsiteY1" fmla="*/ 86264 h 362309"/>
                    <a:gd name="connsiteX2" fmla="*/ 60385 w 133827"/>
                    <a:gd name="connsiteY2" fmla="*/ 120770 h 362309"/>
                    <a:gd name="connsiteX3" fmla="*/ 34506 w 133827"/>
                    <a:gd name="connsiteY3" fmla="*/ 138023 h 362309"/>
                    <a:gd name="connsiteX4" fmla="*/ 17253 w 133827"/>
                    <a:gd name="connsiteY4" fmla="*/ 163902 h 362309"/>
                    <a:gd name="connsiteX5" fmla="*/ 0 w 133827"/>
                    <a:gd name="connsiteY5" fmla="*/ 215660 h 362309"/>
                    <a:gd name="connsiteX6" fmla="*/ 8627 w 133827"/>
                    <a:gd name="connsiteY6" fmla="*/ 276045 h 362309"/>
                    <a:gd name="connsiteX7" fmla="*/ 34506 w 133827"/>
                    <a:gd name="connsiteY7" fmla="*/ 327804 h 362309"/>
                    <a:gd name="connsiteX8" fmla="*/ 69012 w 133827"/>
                    <a:gd name="connsiteY8" fmla="*/ 362309 h 362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827" h="362309">
                      <a:moveTo>
                        <a:pt x="112144" y="0"/>
                      </a:moveTo>
                      <a:cubicBezTo>
                        <a:pt x="121936" y="29376"/>
                        <a:pt x="133827" y="52191"/>
                        <a:pt x="112144" y="86264"/>
                      </a:cubicBezTo>
                      <a:cubicBezTo>
                        <a:pt x="101012" y="103758"/>
                        <a:pt x="77638" y="109268"/>
                        <a:pt x="60385" y="120770"/>
                      </a:cubicBezTo>
                      <a:lnTo>
                        <a:pt x="34506" y="138023"/>
                      </a:lnTo>
                      <a:cubicBezTo>
                        <a:pt x="28755" y="146649"/>
                        <a:pt x="21464" y="154428"/>
                        <a:pt x="17253" y="163902"/>
                      </a:cubicBezTo>
                      <a:cubicBezTo>
                        <a:pt x="9867" y="180520"/>
                        <a:pt x="0" y="215660"/>
                        <a:pt x="0" y="215660"/>
                      </a:cubicBezTo>
                      <a:cubicBezTo>
                        <a:pt x="2876" y="235788"/>
                        <a:pt x="4639" y="256107"/>
                        <a:pt x="8627" y="276045"/>
                      </a:cubicBezTo>
                      <a:cubicBezTo>
                        <a:pt x="12723" y="296524"/>
                        <a:pt x="21112" y="311731"/>
                        <a:pt x="34506" y="327804"/>
                      </a:cubicBezTo>
                      <a:cubicBezTo>
                        <a:pt x="34523" y="327824"/>
                        <a:pt x="61338" y="354636"/>
                        <a:pt x="69012" y="362309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57" name="Forme libre 456"/>
                <p:cNvSpPr/>
                <p:nvPr/>
              </p:nvSpPr>
              <p:spPr>
                <a:xfrm>
                  <a:off x="7056408" y="2665562"/>
                  <a:ext cx="149042" cy="157194"/>
                </a:xfrm>
                <a:custGeom>
                  <a:avLst/>
                  <a:gdLst>
                    <a:gd name="connsiteX0" fmla="*/ 0 w 149042"/>
                    <a:gd name="connsiteY0" fmla="*/ 0 h 157194"/>
                    <a:gd name="connsiteX1" fmla="*/ 60384 w 149042"/>
                    <a:gd name="connsiteY1" fmla="*/ 25880 h 157194"/>
                    <a:gd name="connsiteX2" fmla="*/ 94890 w 149042"/>
                    <a:gd name="connsiteY2" fmla="*/ 103517 h 157194"/>
                    <a:gd name="connsiteX3" fmla="*/ 146649 w 149042"/>
                    <a:gd name="connsiteY3" fmla="*/ 129396 h 157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042" h="157194">
                      <a:moveTo>
                        <a:pt x="0" y="0"/>
                      </a:moveTo>
                      <a:cubicBezTo>
                        <a:pt x="16305" y="4076"/>
                        <a:pt x="49352" y="8229"/>
                        <a:pt x="60384" y="25880"/>
                      </a:cubicBezTo>
                      <a:cubicBezTo>
                        <a:pt x="79219" y="56016"/>
                        <a:pt x="68516" y="80440"/>
                        <a:pt x="94890" y="103517"/>
                      </a:cubicBezTo>
                      <a:cubicBezTo>
                        <a:pt x="149042" y="150899"/>
                        <a:pt x="146649" y="157194"/>
                        <a:pt x="146649" y="129396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58" name="Forme libre 457"/>
                <p:cNvSpPr/>
                <p:nvPr/>
              </p:nvSpPr>
              <p:spPr>
                <a:xfrm>
                  <a:off x="7134045" y="2536166"/>
                  <a:ext cx="241540" cy="274597"/>
                </a:xfrm>
                <a:custGeom>
                  <a:avLst/>
                  <a:gdLst>
                    <a:gd name="connsiteX0" fmla="*/ 0 w 241540"/>
                    <a:gd name="connsiteY0" fmla="*/ 0 h 274597"/>
                    <a:gd name="connsiteX1" fmla="*/ 69012 w 241540"/>
                    <a:gd name="connsiteY1" fmla="*/ 69011 h 274597"/>
                    <a:gd name="connsiteX2" fmla="*/ 120770 w 241540"/>
                    <a:gd name="connsiteY2" fmla="*/ 129396 h 274597"/>
                    <a:gd name="connsiteX3" fmla="*/ 172529 w 241540"/>
                    <a:gd name="connsiteY3" fmla="*/ 189781 h 274597"/>
                    <a:gd name="connsiteX4" fmla="*/ 215661 w 241540"/>
                    <a:gd name="connsiteY4" fmla="*/ 267419 h 274597"/>
                    <a:gd name="connsiteX5" fmla="*/ 241540 w 241540"/>
                    <a:gd name="connsiteY5" fmla="*/ 267419 h 27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540" h="274597">
                      <a:moveTo>
                        <a:pt x="0" y="0"/>
                      </a:moveTo>
                      <a:cubicBezTo>
                        <a:pt x="23004" y="23004"/>
                        <a:pt x="49493" y="42985"/>
                        <a:pt x="69012" y="69011"/>
                      </a:cubicBezTo>
                      <a:cubicBezTo>
                        <a:pt x="144691" y="169918"/>
                        <a:pt x="48679" y="45289"/>
                        <a:pt x="120770" y="129396"/>
                      </a:cubicBezTo>
                      <a:cubicBezTo>
                        <a:pt x="187160" y="206852"/>
                        <a:pt x="108319" y="125573"/>
                        <a:pt x="172529" y="189781"/>
                      </a:cubicBezTo>
                      <a:cubicBezTo>
                        <a:pt x="187712" y="235332"/>
                        <a:pt x="176111" y="208094"/>
                        <a:pt x="215661" y="267419"/>
                      </a:cubicBezTo>
                      <a:cubicBezTo>
                        <a:pt x="220446" y="274597"/>
                        <a:pt x="232914" y="267419"/>
                        <a:pt x="241540" y="267419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59" name="Forme libre 458"/>
                <p:cNvSpPr/>
                <p:nvPr/>
              </p:nvSpPr>
              <p:spPr>
                <a:xfrm>
                  <a:off x="7228936" y="2656936"/>
                  <a:ext cx="41805" cy="284672"/>
                </a:xfrm>
                <a:custGeom>
                  <a:avLst/>
                  <a:gdLst>
                    <a:gd name="connsiteX0" fmla="*/ 0 w 41805"/>
                    <a:gd name="connsiteY0" fmla="*/ 0 h 284672"/>
                    <a:gd name="connsiteX1" fmla="*/ 17253 w 41805"/>
                    <a:gd name="connsiteY1" fmla="*/ 284672 h 284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05" h="284672">
                      <a:moveTo>
                        <a:pt x="0" y="0"/>
                      </a:moveTo>
                      <a:cubicBezTo>
                        <a:pt x="41805" y="125412"/>
                        <a:pt x="17253" y="33572"/>
                        <a:pt x="17253" y="284672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60" name="Forme libre 459"/>
                <p:cNvSpPr/>
                <p:nvPr/>
              </p:nvSpPr>
              <p:spPr>
                <a:xfrm>
                  <a:off x="7134045" y="2536166"/>
                  <a:ext cx="207034" cy="78924"/>
                </a:xfrm>
                <a:custGeom>
                  <a:avLst/>
                  <a:gdLst>
                    <a:gd name="connsiteX0" fmla="*/ 0 w 207034"/>
                    <a:gd name="connsiteY0" fmla="*/ 8626 h 78924"/>
                    <a:gd name="connsiteX1" fmla="*/ 25880 w 207034"/>
                    <a:gd name="connsiteY1" fmla="*/ 0 h 78924"/>
                    <a:gd name="connsiteX2" fmla="*/ 138023 w 207034"/>
                    <a:gd name="connsiteY2" fmla="*/ 17253 h 78924"/>
                    <a:gd name="connsiteX3" fmla="*/ 163902 w 207034"/>
                    <a:gd name="connsiteY3" fmla="*/ 34506 h 78924"/>
                    <a:gd name="connsiteX4" fmla="*/ 198408 w 207034"/>
                    <a:gd name="connsiteY4" fmla="*/ 77638 h 78924"/>
                    <a:gd name="connsiteX5" fmla="*/ 207034 w 207034"/>
                    <a:gd name="connsiteY5" fmla="*/ 77638 h 78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034" h="78924">
                      <a:moveTo>
                        <a:pt x="0" y="8626"/>
                      </a:moveTo>
                      <a:cubicBezTo>
                        <a:pt x="8627" y="5751"/>
                        <a:pt x="16787" y="0"/>
                        <a:pt x="25880" y="0"/>
                      </a:cubicBezTo>
                      <a:cubicBezTo>
                        <a:pt x="45679" y="0"/>
                        <a:pt x="108490" y="2486"/>
                        <a:pt x="138023" y="17253"/>
                      </a:cubicBezTo>
                      <a:cubicBezTo>
                        <a:pt x="147296" y="21890"/>
                        <a:pt x="155276" y="28755"/>
                        <a:pt x="163902" y="34506"/>
                      </a:cubicBezTo>
                      <a:cubicBezTo>
                        <a:pt x="173852" y="64354"/>
                        <a:pt x="167193" y="62030"/>
                        <a:pt x="198408" y="77638"/>
                      </a:cubicBezTo>
                      <a:cubicBezTo>
                        <a:pt x="200980" y="78924"/>
                        <a:pt x="204159" y="77638"/>
                        <a:pt x="207034" y="77638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61" name="Forme libre 460"/>
                <p:cNvSpPr/>
                <p:nvPr/>
              </p:nvSpPr>
              <p:spPr>
                <a:xfrm>
                  <a:off x="7263442" y="2656936"/>
                  <a:ext cx="172528" cy="82423"/>
                </a:xfrm>
                <a:custGeom>
                  <a:avLst/>
                  <a:gdLst>
                    <a:gd name="connsiteX0" fmla="*/ 0 w 172528"/>
                    <a:gd name="connsiteY0" fmla="*/ 0 h 82423"/>
                    <a:gd name="connsiteX1" fmla="*/ 43132 w 172528"/>
                    <a:gd name="connsiteY1" fmla="*/ 8626 h 82423"/>
                    <a:gd name="connsiteX2" fmla="*/ 94890 w 172528"/>
                    <a:gd name="connsiteY2" fmla="*/ 51758 h 82423"/>
                    <a:gd name="connsiteX3" fmla="*/ 120769 w 172528"/>
                    <a:gd name="connsiteY3" fmla="*/ 60385 h 82423"/>
                    <a:gd name="connsiteX4" fmla="*/ 172528 w 172528"/>
                    <a:gd name="connsiteY4" fmla="*/ 77638 h 82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528" h="82423">
                      <a:moveTo>
                        <a:pt x="0" y="0"/>
                      </a:moveTo>
                      <a:cubicBezTo>
                        <a:pt x="14377" y="2875"/>
                        <a:pt x="29404" y="3478"/>
                        <a:pt x="43132" y="8626"/>
                      </a:cubicBezTo>
                      <a:cubicBezTo>
                        <a:pt x="75384" y="20721"/>
                        <a:pt x="66125" y="32581"/>
                        <a:pt x="94890" y="51758"/>
                      </a:cubicBezTo>
                      <a:cubicBezTo>
                        <a:pt x="102456" y="56802"/>
                        <a:pt x="112636" y="56318"/>
                        <a:pt x="120769" y="60385"/>
                      </a:cubicBezTo>
                      <a:cubicBezTo>
                        <a:pt x="164844" y="82423"/>
                        <a:pt x="127114" y="77638"/>
                        <a:pt x="172528" y="77638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62" name="Forme libre 461"/>
                <p:cNvSpPr/>
                <p:nvPr/>
              </p:nvSpPr>
              <p:spPr>
                <a:xfrm>
                  <a:off x="7030528" y="2743200"/>
                  <a:ext cx="70607" cy="69011"/>
                </a:xfrm>
                <a:custGeom>
                  <a:avLst/>
                  <a:gdLst>
                    <a:gd name="connsiteX0" fmla="*/ 0 w 70607"/>
                    <a:gd name="connsiteY0" fmla="*/ 0 h 69011"/>
                    <a:gd name="connsiteX1" fmla="*/ 34506 w 70607"/>
                    <a:gd name="connsiteY1" fmla="*/ 8626 h 69011"/>
                    <a:gd name="connsiteX2" fmla="*/ 69012 w 70607"/>
                    <a:gd name="connsiteY2" fmla="*/ 69011 h 69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607" h="69011">
                      <a:moveTo>
                        <a:pt x="0" y="0"/>
                      </a:moveTo>
                      <a:cubicBezTo>
                        <a:pt x="11502" y="2875"/>
                        <a:pt x="25583" y="819"/>
                        <a:pt x="34506" y="8626"/>
                      </a:cubicBezTo>
                      <a:cubicBezTo>
                        <a:pt x="70607" y="40214"/>
                        <a:pt x="69012" y="42778"/>
                        <a:pt x="69012" y="69011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63" name="Forme libre 462"/>
                <p:cNvSpPr/>
                <p:nvPr/>
              </p:nvSpPr>
              <p:spPr>
                <a:xfrm>
                  <a:off x="6916566" y="2757578"/>
                  <a:ext cx="88083" cy="115018"/>
                </a:xfrm>
                <a:custGeom>
                  <a:avLst/>
                  <a:gdLst>
                    <a:gd name="connsiteX0" fmla="*/ 88083 w 88083"/>
                    <a:gd name="connsiteY0" fmla="*/ 2875 h 115018"/>
                    <a:gd name="connsiteX1" fmla="*/ 27698 w 88083"/>
                    <a:gd name="connsiteY1" fmla="*/ 46007 h 115018"/>
                    <a:gd name="connsiteX2" fmla="*/ 10445 w 88083"/>
                    <a:gd name="connsiteY2" fmla="*/ 71886 h 115018"/>
                    <a:gd name="connsiteX3" fmla="*/ 1819 w 88083"/>
                    <a:gd name="connsiteY3" fmla="*/ 115018 h 115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083" h="115018">
                      <a:moveTo>
                        <a:pt x="88083" y="2875"/>
                      </a:moveTo>
                      <a:cubicBezTo>
                        <a:pt x="10447" y="28754"/>
                        <a:pt x="50702" y="0"/>
                        <a:pt x="27698" y="46007"/>
                      </a:cubicBezTo>
                      <a:cubicBezTo>
                        <a:pt x="23061" y="55280"/>
                        <a:pt x="16196" y="63260"/>
                        <a:pt x="10445" y="71886"/>
                      </a:cubicBezTo>
                      <a:cubicBezTo>
                        <a:pt x="0" y="103221"/>
                        <a:pt x="1819" y="88672"/>
                        <a:pt x="1819" y="115018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64" name="Forme libre 463"/>
                <p:cNvSpPr/>
                <p:nvPr/>
              </p:nvSpPr>
              <p:spPr>
                <a:xfrm>
                  <a:off x="7250415" y="2719170"/>
                  <a:ext cx="82038" cy="144800"/>
                </a:xfrm>
                <a:custGeom>
                  <a:avLst/>
                  <a:gdLst>
                    <a:gd name="connsiteX0" fmla="*/ 4400 w 82038"/>
                    <a:gd name="connsiteY0" fmla="*/ 15404 h 144800"/>
                    <a:gd name="connsiteX1" fmla="*/ 21653 w 82038"/>
                    <a:gd name="connsiteY1" fmla="*/ 75788 h 144800"/>
                    <a:gd name="connsiteX2" fmla="*/ 30279 w 82038"/>
                    <a:gd name="connsiteY2" fmla="*/ 101668 h 144800"/>
                    <a:gd name="connsiteX3" fmla="*/ 56159 w 82038"/>
                    <a:gd name="connsiteY3" fmla="*/ 127547 h 144800"/>
                    <a:gd name="connsiteX4" fmla="*/ 82038 w 82038"/>
                    <a:gd name="connsiteY4" fmla="*/ 144800 h 14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038" h="144800">
                      <a:moveTo>
                        <a:pt x="4400" y="15404"/>
                      </a:moveTo>
                      <a:cubicBezTo>
                        <a:pt x="25076" y="77427"/>
                        <a:pt x="0" y="0"/>
                        <a:pt x="21653" y="75788"/>
                      </a:cubicBezTo>
                      <a:cubicBezTo>
                        <a:pt x="24151" y="84531"/>
                        <a:pt x="25235" y="94102"/>
                        <a:pt x="30279" y="101668"/>
                      </a:cubicBezTo>
                      <a:cubicBezTo>
                        <a:pt x="37046" y="111819"/>
                        <a:pt x="46787" y="119737"/>
                        <a:pt x="56159" y="127547"/>
                      </a:cubicBezTo>
                      <a:cubicBezTo>
                        <a:pt x="64124" y="134184"/>
                        <a:pt x="82038" y="144800"/>
                        <a:pt x="82038" y="144800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65" name="Forme libre 464"/>
                <p:cNvSpPr/>
                <p:nvPr/>
              </p:nvSpPr>
              <p:spPr>
                <a:xfrm>
                  <a:off x="7246189" y="2501368"/>
                  <a:ext cx="120769" cy="34798"/>
                </a:xfrm>
                <a:custGeom>
                  <a:avLst/>
                  <a:gdLst>
                    <a:gd name="connsiteX0" fmla="*/ 0 w 120769"/>
                    <a:gd name="connsiteY0" fmla="*/ 34798 h 34798"/>
                    <a:gd name="connsiteX1" fmla="*/ 120769 w 120769"/>
                    <a:gd name="connsiteY1" fmla="*/ 17545 h 3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769" h="34798">
                      <a:moveTo>
                        <a:pt x="0" y="34798"/>
                      </a:moveTo>
                      <a:cubicBezTo>
                        <a:pt x="52197" y="0"/>
                        <a:pt x="15511" y="17545"/>
                        <a:pt x="120769" y="17545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66" name="Forme libre 465"/>
                <p:cNvSpPr/>
                <p:nvPr/>
              </p:nvSpPr>
              <p:spPr>
                <a:xfrm>
                  <a:off x="7315200" y="2648309"/>
                  <a:ext cx="172528" cy="33599"/>
                </a:xfrm>
                <a:custGeom>
                  <a:avLst/>
                  <a:gdLst>
                    <a:gd name="connsiteX0" fmla="*/ 0 w 172528"/>
                    <a:gd name="connsiteY0" fmla="*/ 17253 h 33599"/>
                    <a:gd name="connsiteX1" fmla="*/ 155275 w 172528"/>
                    <a:gd name="connsiteY1" fmla="*/ 17253 h 33599"/>
                    <a:gd name="connsiteX2" fmla="*/ 172528 w 172528"/>
                    <a:gd name="connsiteY2" fmla="*/ 0 h 3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528" h="33599">
                      <a:moveTo>
                        <a:pt x="0" y="17253"/>
                      </a:moveTo>
                      <a:cubicBezTo>
                        <a:pt x="59932" y="23913"/>
                        <a:pt x="95343" y="33599"/>
                        <a:pt x="155275" y="17253"/>
                      </a:cubicBezTo>
                      <a:cubicBezTo>
                        <a:pt x="163122" y="15113"/>
                        <a:pt x="166777" y="5751"/>
                        <a:pt x="172528" y="0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67" name="Forme libre 466"/>
                <p:cNvSpPr/>
                <p:nvPr/>
              </p:nvSpPr>
              <p:spPr>
                <a:xfrm>
                  <a:off x="7297947" y="2579298"/>
                  <a:ext cx="146649" cy="11167"/>
                </a:xfrm>
                <a:custGeom>
                  <a:avLst/>
                  <a:gdLst>
                    <a:gd name="connsiteX0" fmla="*/ 0 w 146649"/>
                    <a:gd name="connsiteY0" fmla="*/ 0 h 11167"/>
                    <a:gd name="connsiteX1" fmla="*/ 146649 w 146649"/>
                    <a:gd name="connsiteY1" fmla="*/ 8627 h 1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649" h="11167">
                      <a:moveTo>
                        <a:pt x="0" y="0"/>
                      </a:moveTo>
                      <a:cubicBezTo>
                        <a:pt x="100501" y="11167"/>
                        <a:pt x="51599" y="8627"/>
                        <a:pt x="146649" y="8627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68" name="Forme libre 467"/>
                <p:cNvSpPr/>
                <p:nvPr/>
              </p:nvSpPr>
              <p:spPr>
                <a:xfrm>
                  <a:off x="7194431" y="2475781"/>
                  <a:ext cx="120769" cy="60385"/>
                </a:xfrm>
                <a:custGeom>
                  <a:avLst/>
                  <a:gdLst>
                    <a:gd name="connsiteX0" fmla="*/ 0 w 120769"/>
                    <a:gd name="connsiteY0" fmla="*/ 60385 h 60385"/>
                    <a:gd name="connsiteX1" fmla="*/ 8626 w 120769"/>
                    <a:gd name="connsiteY1" fmla="*/ 34505 h 60385"/>
                    <a:gd name="connsiteX2" fmla="*/ 34505 w 120769"/>
                    <a:gd name="connsiteY2" fmla="*/ 25879 h 60385"/>
                    <a:gd name="connsiteX3" fmla="*/ 86264 w 120769"/>
                    <a:gd name="connsiteY3" fmla="*/ 17253 h 60385"/>
                    <a:gd name="connsiteX4" fmla="*/ 120769 w 120769"/>
                    <a:gd name="connsiteY4" fmla="*/ 0 h 60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769" h="60385">
                      <a:moveTo>
                        <a:pt x="0" y="60385"/>
                      </a:moveTo>
                      <a:cubicBezTo>
                        <a:pt x="2875" y="51758"/>
                        <a:pt x="2196" y="40935"/>
                        <a:pt x="8626" y="34505"/>
                      </a:cubicBezTo>
                      <a:cubicBezTo>
                        <a:pt x="15056" y="28075"/>
                        <a:pt x="25629" y="27851"/>
                        <a:pt x="34505" y="25879"/>
                      </a:cubicBezTo>
                      <a:cubicBezTo>
                        <a:pt x="51579" y="22085"/>
                        <a:pt x="69011" y="20128"/>
                        <a:pt x="86264" y="17253"/>
                      </a:cubicBezTo>
                      <a:cubicBezTo>
                        <a:pt x="116001" y="7340"/>
                        <a:pt x="105713" y="15056"/>
                        <a:pt x="120769" y="0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330" name="Groupe 108"/>
              <p:cNvGrpSpPr/>
              <p:nvPr/>
            </p:nvGrpSpPr>
            <p:grpSpPr>
              <a:xfrm flipH="1">
                <a:off x="235871" y="2479801"/>
                <a:ext cx="571162" cy="465827"/>
                <a:chOff x="6916566" y="2475781"/>
                <a:chExt cx="571162" cy="465827"/>
              </a:xfrm>
            </p:grpSpPr>
            <p:sp>
              <p:nvSpPr>
                <p:cNvPr id="443" name="Forme libre 442"/>
                <p:cNvSpPr/>
                <p:nvPr/>
              </p:nvSpPr>
              <p:spPr>
                <a:xfrm>
                  <a:off x="7013275" y="2536166"/>
                  <a:ext cx="133827" cy="362309"/>
                </a:xfrm>
                <a:custGeom>
                  <a:avLst/>
                  <a:gdLst>
                    <a:gd name="connsiteX0" fmla="*/ 112144 w 133827"/>
                    <a:gd name="connsiteY0" fmla="*/ 0 h 362309"/>
                    <a:gd name="connsiteX1" fmla="*/ 112144 w 133827"/>
                    <a:gd name="connsiteY1" fmla="*/ 86264 h 362309"/>
                    <a:gd name="connsiteX2" fmla="*/ 60385 w 133827"/>
                    <a:gd name="connsiteY2" fmla="*/ 120770 h 362309"/>
                    <a:gd name="connsiteX3" fmla="*/ 34506 w 133827"/>
                    <a:gd name="connsiteY3" fmla="*/ 138023 h 362309"/>
                    <a:gd name="connsiteX4" fmla="*/ 17253 w 133827"/>
                    <a:gd name="connsiteY4" fmla="*/ 163902 h 362309"/>
                    <a:gd name="connsiteX5" fmla="*/ 0 w 133827"/>
                    <a:gd name="connsiteY5" fmla="*/ 215660 h 362309"/>
                    <a:gd name="connsiteX6" fmla="*/ 8627 w 133827"/>
                    <a:gd name="connsiteY6" fmla="*/ 276045 h 362309"/>
                    <a:gd name="connsiteX7" fmla="*/ 34506 w 133827"/>
                    <a:gd name="connsiteY7" fmla="*/ 327804 h 362309"/>
                    <a:gd name="connsiteX8" fmla="*/ 69012 w 133827"/>
                    <a:gd name="connsiteY8" fmla="*/ 362309 h 362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827" h="362309">
                      <a:moveTo>
                        <a:pt x="112144" y="0"/>
                      </a:moveTo>
                      <a:cubicBezTo>
                        <a:pt x="121936" y="29376"/>
                        <a:pt x="133827" y="52191"/>
                        <a:pt x="112144" y="86264"/>
                      </a:cubicBezTo>
                      <a:cubicBezTo>
                        <a:pt x="101012" y="103758"/>
                        <a:pt x="77638" y="109268"/>
                        <a:pt x="60385" y="120770"/>
                      </a:cubicBezTo>
                      <a:lnTo>
                        <a:pt x="34506" y="138023"/>
                      </a:lnTo>
                      <a:cubicBezTo>
                        <a:pt x="28755" y="146649"/>
                        <a:pt x="21464" y="154428"/>
                        <a:pt x="17253" y="163902"/>
                      </a:cubicBezTo>
                      <a:cubicBezTo>
                        <a:pt x="9867" y="180520"/>
                        <a:pt x="0" y="215660"/>
                        <a:pt x="0" y="215660"/>
                      </a:cubicBezTo>
                      <a:cubicBezTo>
                        <a:pt x="2876" y="235788"/>
                        <a:pt x="4639" y="256107"/>
                        <a:pt x="8627" y="276045"/>
                      </a:cubicBezTo>
                      <a:cubicBezTo>
                        <a:pt x="12723" y="296524"/>
                        <a:pt x="21112" y="311731"/>
                        <a:pt x="34506" y="327804"/>
                      </a:cubicBezTo>
                      <a:cubicBezTo>
                        <a:pt x="34523" y="327824"/>
                        <a:pt x="61338" y="354636"/>
                        <a:pt x="69012" y="362309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44" name="Forme libre 443"/>
                <p:cNvSpPr/>
                <p:nvPr/>
              </p:nvSpPr>
              <p:spPr>
                <a:xfrm>
                  <a:off x="7056408" y="2665562"/>
                  <a:ext cx="149042" cy="157194"/>
                </a:xfrm>
                <a:custGeom>
                  <a:avLst/>
                  <a:gdLst>
                    <a:gd name="connsiteX0" fmla="*/ 0 w 149042"/>
                    <a:gd name="connsiteY0" fmla="*/ 0 h 157194"/>
                    <a:gd name="connsiteX1" fmla="*/ 60384 w 149042"/>
                    <a:gd name="connsiteY1" fmla="*/ 25880 h 157194"/>
                    <a:gd name="connsiteX2" fmla="*/ 94890 w 149042"/>
                    <a:gd name="connsiteY2" fmla="*/ 103517 h 157194"/>
                    <a:gd name="connsiteX3" fmla="*/ 146649 w 149042"/>
                    <a:gd name="connsiteY3" fmla="*/ 129396 h 157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042" h="157194">
                      <a:moveTo>
                        <a:pt x="0" y="0"/>
                      </a:moveTo>
                      <a:cubicBezTo>
                        <a:pt x="16305" y="4076"/>
                        <a:pt x="49352" y="8229"/>
                        <a:pt x="60384" y="25880"/>
                      </a:cubicBezTo>
                      <a:cubicBezTo>
                        <a:pt x="79219" y="56016"/>
                        <a:pt x="68516" y="80440"/>
                        <a:pt x="94890" y="103517"/>
                      </a:cubicBezTo>
                      <a:cubicBezTo>
                        <a:pt x="149042" y="150899"/>
                        <a:pt x="146649" y="157194"/>
                        <a:pt x="146649" y="129396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45" name="Forme libre 444"/>
                <p:cNvSpPr/>
                <p:nvPr/>
              </p:nvSpPr>
              <p:spPr>
                <a:xfrm>
                  <a:off x="7134045" y="2536166"/>
                  <a:ext cx="241540" cy="274597"/>
                </a:xfrm>
                <a:custGeom>
                  <a:avLst/>
                  <a:gdLst>
                    <a:gd name="connsiteX0" fmla="*/ 0 w 241540"/>
                    <a:gd name="connsiteY0" fmla="*/ 0 h 274597"/>
                    <a:gd name="connsiteX1" fmla="*/ 69012 w 241540"/>
                    <a:gd name="connsiteY1" fmla="*/ 69011 h 274597"/>
                    <a:gd name="connsiteX2" fmla="*/ 120770 w 241540"/>
                    <a:gd name="connsiteY2" fmla="*/ 129396 h 274597"/>
                    <a:gd name="connsiteX3" fmla="*/ 172529 w 241540"/>
                    <a:gd name="connsiteY3" fmla="*/ 189781 h 274597"/>
                    <a:gd name="connsiteX4" fmla="*/ 215661 w 241540"/>
                    <a:gd name="connsiteY4" fmla="*/ 267419 h 274597"/>
                    <a:gd name="connsiteX5" fmla="*/ 241540 w 241540"/>
                    <a:gd name="connsiteY5" fmla="*/ 267419 h 27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540" h="274597">
                      <a:moveTo>
                        <a:pt x="0" y="0"/>
                      </a:moveTo>
                      <a:cubicBezTo>
                        <a:pt x="23004" y="23004"/>
                        <a:pt x="49493" y="42985"/>
                        <a:pt x="69012" y="69011"/>
                      </a:cubicBezTo>
                      <a:cubicBezTo>
                        <a:pt x="144691" y="169918"/>
                        <a:pt x="48679" y="45289"/>
                        <a:pt x="120770" y="129396"/>
                      </a:cubicBezTo>
                      <a:cubicBezTo>
                        <a:pt x="187160" y="206852"/>
                        <a:pt x="108319" y="125573"/>
                        <a:pt x="172529" y="189781"/>
                      </a:cubicBezTo>
                      <a:cubicBezTo>
                        <a:pt x="187712" y="235332"/>
                        <a:pt x="176111" y="208094"/>
                        <a:pt x="215661" y="267419"/>
                      </a:cubicBezTo>
                      <a:cubicBezTo>
                        <a:pt x="220446" y="274597"/>
                        <a:pt x="232914" y="267419"/>
                        <a:pt x="241540" y="267419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46" name="Forme libre 445"/>
                <p:cNvSpPr/>
                <p:nvPr/>
              </p:nvSpPr>
              <p:spPr>
                <a:xfrm>
                  <a:off x="7228936" y="2656936"/>
                  <a:ext cx="41805" cy="284672"/>
                </a:xfrm>
                <a:custGeom>
                  <a:avLst/>
                  <a:gdLst>
                    <a:gd name="connsiteX0" fmla="*/ 0 w 41805"/>
                    <a:gd name="connsiteY0" fmla="*/ 0 h 284672"/>
                    <a:gd name="connsiteX1" fmla="*/ 17253 w 41805"/>
                    <a:gd name="connsiteY1" fmla="*/ 284672 h 284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05" h="284672">
                      <a:moveTo>
                        <a:pt x="0" y="0"/>
                      </a:moveTo>
                      <a:cubicBezTo>
                        <a:pt x="41805" y="125412"/>
                        <a:pt x="17253" y="33572"/>
                        <a:pt x="17253" y="284672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47" name="Forme libre 446"/>
                <p:cNvSpPr/>
                <p:nvPr/>
              </p:nvSpPr>
              <p:spPr>
                <a:xfrm>
                  <a:off x="7134045" y="2536166"/>
                  <a:ext cx="207034" cy="78924"/>
                </a:xfrm>
                <a:custGeom>
                  <a:avLst/>
                  <a:gdLst>
                    <a:gd name="connsiteX0" fmla="*/ 0 w 207034"/>
                    <a:gd name="connsiteY0" fmla="*/ 8626 h 78924"/>
                    <a:gd name="connsiteX1" fmla="*/ 25880 w 207034"/>
                    <a:gd name="connsiteY1" fmla="*/ 0 h 78924"/>
                    <a:gd name="connsiteX2" fmla="*/ 138023 w 207034"/>
                    <a:gd name="connsiteY2" fmla="*/ 17253 h 78924"/>
                    <a:gd name="connsiteX3" fmla="*/ 163902 w 207034"/>
                    <a:gd name="connsiteY3" fmla="*/ 34506 h 78924"/>
                    <a:gd name="connsiteX4" fmla="*/ 198408 w 207034"/>
                    <a:gd name="connsiteY4" fmla="*/ 77638 h 78924"/>
                    <a:gd name="connsiteX5" fmla="*/ 207034 w 207034"/>
                    <a:gd name="connsiteY5" fmla="*/ 77638 h 78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034" h="78924">
                      <a:moveTo>
                        <a:pt x="0" y="8626"/>
                      </a:moveTo>
                      <a:cubicBezTo>
                        <a:pt x="8627" y="5751"/>
                        <a:pt x="16787" y="0"/>
                        <a:pt x="25880" y="0"/>
                      </a:cubicBezTo>
                      <a:cubicBezTo>
                        <a:pt x="45679" y="0"/>
                        <a:pt x="108490" y="2486"/>
                        <a:pt x="138023" y="17253"/>
                      </a:cubicBezTo>
                      <a:cubicBezTo>
                        <a:pt x="147296" y="21890"/>
                        <a:pt x="155276" y="28755"/>
                        <a:pt x="163902" y="34506"/>
                      </a:cubicBezTo>
                      <a:cubicBezTo>
                        <a:pt x="173852" y="64354"/>
                        <a:pt x="167193" y="62030"/>
                        <a:pt x="198408" y="77638"/>
                      </a:cubicBezTo>
                      <a:cubicBezTo>
                        <a:pt x="200980" y="78924"/>
                        <a:pt x="204159" y="77638"/>
                        <a:pt x="207034" y="77638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48" name="Forme libre 447"/>
                <p:cNvSpPr/>
                <p:nvPr/>
              </p:nvSpPr>
              <p:spPr>
                <a:xfrm>
                  <a:off x="7263442" y="2656936"/>
                  <a:ext cx="172528" cy="82423"/>
                </a:xfrm>
                <a:custGeom>
                  <a:avLst/>
                  <a:gdLst>
                    <a:gd name="connsiteX0" fmla="*/ 0 w 172528"/>
                    <a:gd name="connsiteY0" fmla="*/ 0 h 82423"/>
                    <a:gd name="connsiteX1" fmla="*/ 43132 w 172528"/>
                    <a:gd name="connsiteY1" fmla="*/ 8626 h 82423"/>
                    <a:gd name="connsiteX2" fmla="*/ 94890 w 172528"/>
                    <a:gd name="connsiteY2" fmla="*/ 51758 h 82423"/>
                    <a:gd name="connsiteX3" fmla="*/ 120769 w 172528"/>
                    <a:gd name="connsiteY3" fmla="*/ 60385 h 82423"/>
                    <a:gd name="connsiteX4" fmla="*/ 172528 w 172528"/>
                    <a:gd name="connsiteY4" fmla="*/ 77638 h 82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528" h="82423">
                      <a:moveTo>
                        <a:pt x="0" y="0"/>
                      </a:moveTo>
                      <a:cubicBezTo>
                        <a:pt x="14377" y="2875"/>
                        <a:pt x="29404" y="3478"/>
                        <a:pt x="43132" y="8626"/>
                      </a:cubicBezTo>
                      <a:cubicBezTo>
                        <a:pt x="75384" y="20721"/>
                        <a:pt x="66125" y="32581"/>
                        <a:pt x="94890" y="51758"/>
                      </a:cubicBezTo>
                      <a:cubicBezTo>
                        <a:pt x="102456" y="56802"/>
                        <a:pt x="112636" y="56318"/>
                        <a:pt x="120769" y="60385"/>
                      </a:cubicBezTo>
                      <a:cubicBezTo>
                        <a:pt x="164844" y="82423"/>
                        <a:pt x="127114" y="77638"/>
                        <a:pt x="172528" y="77638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49" name="Forme libre 448"/>
                <p:cNvSpPr/>
                <p:nvPr/>
              </p:nvSpPr>
              <p:spPr>
                <a:xfrm>
                  <a:off x="7030528" y="2743200"/>
                  <a:ext cx="70607" cy="69011"/>
                </a:xfrm>
                <a:custGeom>
                  <a:avLst/>
                  <a:gdLst>
                    <a:gd name="connsiteX0" fmla="*/ 0 w 70607"/>
                    <a:gd name="connsiteY0" fmla="*/ 0 h 69011"/>
                    <a:gd name="connsiteX1" fmla="*/ 34506 w 70607"/>
                    <a:gd name="connsiteY1" fmla="*/ 8626 h 69011"/>
                    <a:gd name="connsiteX2" fmla="*/ 69012 w 70607"/>
                    <a:gd name="connsiteY2" fmla="*/ 69011 h 69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607" h="69011">
                      <a:moveTo>
                        <a:pt x="0" y="0"/>
                      </a:moveTo>
                      <a:cubicBezTo>
                        <a:pt x="11502" y="2875"/>
                        <a:pt x="25583" y="819"/>
                        <a:pt x="34506" y="8626"/>
                      </a:cubicBezTo>
                      <a:cubicBezTo>
                        <a:pt x="70607" y="40214"/>
                        <a:pt x="69012" y="42778"/>
                        <a:pt x="69012" y="69011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50" name="Forme libre 449"/>
                <p:cNvSpPr/>
                <p:nvPr/>
              </p:nvSpPr>
              <p:spPr>
                <a:xfrm>
                  <a:off x="6916566" y="2757578"/>
                  <a:ext cx="88083" cy="115018"/>
                </a:xfrm>
                <a:custGeom>
                  <a:avLst/>
                  <a:gdLst>
                    <a:gd name="connsiteX0" fmla="*/ 88083 w 88083"/>
                    <a:gd name="connsiteY0" fmla="*/ 2875 h 115018"/>
                    <a:gd name="connsiteX1" fmla="*/ 27698 w 88083"/>
                    <a:gd name="connsiteY1" fmla="*/ 46007 h 115018"/>
                    <a:gd name="connsiteX2" fmla="*/ 10445 w 88083"/>
                    <a:gd name="connsiteY2" fmla="*/ 71886 h 115018"/>
                    <a:gd name="connsiteX3" fmla="*/ 1819 w 88083"/>
                    <a:gd name="connsiteY3" fmla="*/ 115018 h 115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083" h="115018">
                      <a:moveTo>
                        <a:pt x="88083" y="2875"/>
                      </a:moveTo>
                      <a:cubicBezTo>
                        <a:pt x="10447" y="28754"/>
                        <a:pt x="50702" y="0"/>
                        <a:pt x="27698" y="46007"/>
                      </a:cubicBezTo>
                      <a:cubicBezTo>
                        <a:pt x="23061" y="55280"/>
                        <a:pt x="16196" y="63260"/>
                        <a:pt x="10445" y="71886"/>
                      </a:cubicBezTo>
                      <a:cubicBezTo>
                        <a:pt x="0" y="103221"/>
                        <a:pt x="1819" y="88672"/>
                        <a:pt x="1819" y="115018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51" name="Forme libre 450"/>
                <p:cNvSpPr/>
                <p:nvPr/>
              </p:nvSpPr>
              <p:spPr>
                <a:xfrm>
                  <a:off x="7250415" y="2719170"/>
                  <a:ext cx="82038" cy="144800"/>
                </a:xfrm>
                <a:custGeom>
                  <a:avLst/>
                  <a:gdLst>
                    <a:gd name="connsiteX0" fmla="*/ 4400 w 82038"/>
                    <a:gd name="connsiteY0" fmla="*/ 15404 h 144800"/>
                    <a:gd name="connsiteX1" fmla="*/ 21653 w 82038"/>
                    <a:gd name="connsiteY1" fmla="*/ 75788 h 144800"/>
                    <a:gd name="connsiteX2" fmla="*/ 30279 w 82038"/>
                    <a:gd name="connsiteY2" fmla="*/ 101668 h 144800"/>
                    <a:gd name="connsiteX3" fmla="*/ 56159 w 82038"/>
                    <a:gd name="connsiteY3" fmla="*/ 127547 h 144800"/>
                    <a:gd name="connsiteX4" fmla="*/ 82038 w 82038"/>
                    <a:gd name="connsiteY4" fmla="*/ 144800 h 14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038" h="144800">
                      <a:moveTo>
                        <a:pt x="4400" y="15404"/>
                      </a:moveTo>
                      <a:cubicBezTo>
                        <a:pt x="25076" y="77427"/>
                        <a:pt x="0" y="0"/>
                        <a:pt x="21653" y="75788"/>
                      </a:cubicBezTo>
                      <a:cubicBezTo>
                        <a:pt x="24151" y="84531"/>
                        <a:pt x="25235" y="94102"/>
                        <a:pt x="30279" y="101668"/>
                      </a:cubicBezTo>
                      <a:cubicBezTo>
                        <a:pt x="37046" y="111819"/>
                        <a:pt x="46787" y="119737"/>
                        <a:pt x="56159" y="127547"/>
                      </a:cubicBezTo>
                      <a:cubicBezTo>
                        <a:pt x="64124" y="134184"/>
                        <a:pt x="82038" y="144800"/>
                        <a:pt x="82038" y="144800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52" name="Forme libre 451"/>
                <p:cNvSpPr/>
                <p:nvPr/>
              </p:nvSpPr>
              <p:spPr>
                <a:xfrm>
                  <a:off x="7246189" y="2501368"/>
                  <a:ext cx="120769" cy="34798"/>
                </a:xfrm>
                <a:custGeom>
                  <a:avLst/>
                  <a:gdLst>
                    <a:gd name="connsiteX0" fmla="*/ 0 w 120769"/>
                    <a:gd name="connsiteY0" fmla="*/ 34798 h 34798"/>
                    <a:gd name="connsiteX1" fmla="*/ 120769 w 120769"/>
                    <a:gd name="connsiteY1" fmla="*/ 17545 h 3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769" h="34798">
                      <a:moveTo>
                        <a:pt x="0" y="34798"/>
                      </a:moveTo>
                      <a:cubicBezTo>
                        <a:pt x="52197" y="0"/>
                        <a:pt x="15511" y="17545"/>
                        <a:pt x="120769" y="17545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53" name="Forme libre 452"/>
                <p:cNvSpPr/>
                <p:nvPr/>
              </p:nvSpPr>
              <p:spPr>
                <a:xfrm>
                  <a:off x="7315200" y="2648309"/>
                  <a:ext cx="172528" cy="33599"/>
                </a:xfrm>
                <a:custGeom>
                  <a:avLst/>
                  <a:gdLst>
                    <a:gd name="connsiteX0" fmla="*/ 0 w 172528"/>
                    <a:gd name="connsiteY0" fmla="*/ 17253 h 33599"/>
                    <a:gd name="connsiteX1" fmla="*/ 155275 w 172528"/>
                    <a:gd name="connsiteY1" fmla="*/ 17253 h 33599"/>
                    <a:gd name="connsiteX2" fmla="*/ 172528 w 172528"/>
                    <a:gd name="connsiteY2" fmla="*/ 0 h 3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528" h="33599">
                      <a:moveTo>
                        <a:pt x="0" y="17253"/>
                      </a:moveTo>
                      <a:cubicBezTo>
                        <a:pt x="59932" y="23913"/>
                        <a:pt x="95343" y="33599"/>
                        <a:pt x="155275" y="17253"/>
                      </a:cubicBezTo>
                      <a:cubicBezTo>
                        <a:pt x="163122" y="15113"/>
                        <a:pt x="166777" y="5751"/>
                        <a:pt x="172528" y="0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54" name="Forme libre 453"/>
                <p:cNvSpPr/>
                <p:nvPr/>
              </p:nvSpPr>
              <p:spPr>
                <a:xfrm>
                  <a:off x="7297947" y="2579298"/>
                  <a:ext cx="146649" cy="11167"/>
                </a:xfrm>
                <a:custGeom>
                  <a:avLst/>
                  <a:gdLst>
                    <a:gd name="connsiteX0" fmla="*/ 0 w 146649"/>
                    <a:gd name="connsiteY0" fmla="*/ 0 h 11167"/>
                    <a:gd name="connsiteX1" fmla="*/ 146649 w 146649"/>
                    <a:gd name="connsiteY1" fmla="*/ 8627 h 1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649" h="11167">
                      <a:moveTo>
                        <a:pt x="0" y="0"/>
                      </a:moveTo>
                      <a:cubicBezTo>
                        <a:pt x="100501" y="11167"/>
                        <a:pt x="51599" y="8627"/>
                        <a:pt x="146649" y="8627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55" name="Forme libre 454"/>
                <p:cNvSpPr/>
                <p:nvPr/>
              </p:nvSpPr>
              <p:spPr>
                <a:xfrm>
                  <a:off x="7194431" y="2475781"/>
                  <a:ext cx="120769" cy="60385"/>
                </a:xfrm>
                <a:custGeom>
                  <a:avLst/>
                  <a:gdLst>
                    <a:gd name="connsiteX0" fmla="*/ 0 w 120769"/>
                    <a:gd name="connsiteY0" fmla="*/ 60385 h 60385"/>
                    <a:gd name="connsiteX1" fmla="*/ 8626 w 120769"/>
                    <a:gd name="connsiteY1" fmla="*/ 34505 h 60385"/>
                    <a:gd name="connsiteX2" fmla="*/ 34505 w 120769"/>
                    <a:gd name="connsiteY2" fmla="*/ 25879 h 60385"/>
                    <a:gd name="connsiteX3" fmla="*/ 86264 w 120769"/>
                    <a:gd name="connsiteY3" fmla="*/ 17253 h 60385"/>
                    <a:gd name="connsiteX4" fmla="*/ 120769 w 120769"/>
                    <a:gd name="connsiteY4" fmla="*/ 0 h 60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769" h="60385">
                      <a:moveTo>
                        <a:pt x="0" y="60385"/>
                      </a:moveTo>
                      <a:cubicBezTo>
                        <a:pt x="2875" y="51758"/>
                        <a:pt x="2196" y="40935"/>
                        <a:pt x="8626" y="34505"/>
                      </a:cubicBezTo>
                      <a:cubicBezTo>
                        <a:pt x="15056" y="28075"/>
                        <a:pt x="25629" y="27851"/>
                        <a:pt x="34505" y="25879"/>
                      </a:cubicBezTo>
                      <a:cubicBezTo>
                        <a:pt x="51579" y="22085"/>
                        <a:pt x="69011" y="20128"/>
                        <a:pt x="86264" y="17253"/>
                      </a:cubicBezTo>
                      <a:cubicBezTo>
                        <a:pt x="116001" y="7340"/>
                        <a:pt x="105713" y="15056"/>
                        <a:pt x="120769" y="0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331" name="Groupe 122"/>
              <p:cNvGrpSpPr/>
              <p:nvPr/>
            </p:nvGrpSpPr>
            <p:grpSpPr>
              <a:xfrm rot="2563966">
                <a:off x="1765290" y="3696346"/>
                <a:ext cx="571162" cy="465827"/>
                <a:chOff x="6916566" y="2475781"/>
                <a:chExt cx="571162" cy="465827"/>
              </a:xfrm>
            </p:grpSpPr>
            <p:sp>
              <p:nvSpPr>
                <p:cNvPr id="430" name="Forme libre 429"/>
                <p:cNvSpPr/>
                <p:nvPr/>
              </p:nvSpPr>
              <p:spPr>
                <a:xfrm>
                  <a:off x="7013275" y="2536166"/>
                  <a:ext cx="133827" cy="362309"/>
                </a:xfrm>
                <a:custGeom>
                  <a:avLst/>
                  <a:gdLst>
                    <a:gd name="connsiteX0" fmla="*/ 112144 w 133827"/>
                    <a:gd name="connsiteY0" fmla="*/ 0 h 362309"/>
                    <a:gd name="connsiteX1" fmla="*/ 112144 w 133827"/>
                    <a:gd name="connsiteY1" fmla="*/ 86264 h 362309"/>
                    <a:gd name="connsiteX2" fmla="*/ 60385 w 133827"/>
                    <a:gd name="connsiteY2" fmla="*/ 120770 h 362309"/>
                    <a:gd name="connsiteX3" fmla="*/ 34506 w 133827"/>
                    <a:gd name="connsiteY3" fmla="*/ 138023 h 362309"/>
                    <a:gd name="connsiteX4" fmla="*/ 17253 w 133827"/>
                    <a:gd name="connsiteY4" fmla="*/ 163902 h 362309"/>
                    <a:gd name="connsiteX5" fmla="*/ 0 w 133827"/>
                    <a:gd name="connsiteY5" fmla="*/ 215660 h 362309"/>
                    <a:gd name="connsiteX6" fmla="*/ 8627 w 133827"/>
                    <a:gd name="connsiteY6" fmla="*/ 276045 h 362309"/>
                    <a:gd name="connsiteX7" fmla="*/ 34506 w 133827"/>
                    <a:gd name="connsiteY7" fmla="*/ 327804 h 362309"/>
                    <a:gd name="connsiteX8" fmla="*/ 69012 w 133827"/>
                    <a:gd name="connsiteY8" fmla="*/ 362309 h 362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827" h="362309">
                      <a:moveTo>
                        <a:pt x="112144" y="0"/>
                      </a:moveTo>
                      <a:cubicBezTo>
                        <a:pt x="121936" y="29376"/>
                        <a:pt x="133827" y="52191"/>
                        <a:pt x="112144" y="86264"/>
                      </a:cubicBezTo>
                      <a:cubicBezTo>
                        <a:pt x="101012" y="103758"/>
                        <a:pt x="77638" y="109268"/>
                        <a:pt x="60385" y="120770"/>
                      </a:cubicBezTo>
                      <a:lnTo>
                        <a:pt x="34506" y="138023"/>
                      </a:lnTo>
                      <a:cubicBezTo>
                        <a:pt x="28755" y="146649"/>
                        <a:pt x="21464" y="154428"/>
                        <a:pt x="17253" y="163902"/>
                      </a:cubicBezTo>
                      <a:cubicBezTo>
                        <a:pt x="9867" y="180520"/>
                        <a:pt x="0" y="215660"/>
                        <a:pt x="0" y="215660"/>
                      </a:cubicBezTo>
                      <a:cubicBezTo>
                        <a:pt x="2876" y="235788"/>
                        <a:pt x="4639" y="256107"/>
                        <a:pt x="8627" y="276045"/>
                      </a:cubicBezTo>
                      <a:cubicBezTo>
                        <a:pt x="12723" y="296524"/>
                        <a:pt x="21112" y="311731"/>
                        <a:pt x="34506" y="327804"/>
                      </a:cubicBezTo>
                      <a:cubicBezTo>
                        <a:pt x="34523" y="327824"/>
                        <a:pt x="61338" y="354636"/>
                        <a:pt x="69012" y="362309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31" name="Forme libre 430"/>
                <p:cNvSpPr/>
                <p:nvPr/>
              </p:nvSpPr>
              <p:spPr>
                <a:xfrm>
                  <a:off x="7056408" y="2665562"/>
                  <a:ext cx="149042" cy="157194"/>
                </a:xfrm>
                <a:custGeom>
                  <a:avLst/>
                  <a:gdLst>
                    <a:gd name="connsiteX0" fmla="*/ 0 w 149042"/>
                    <a:gd name="connsiteY0" fmla="*/ 0 h 157194"/>
                    <a:gd name="connsiteX1" fmla="*/ 60384 w 149042"/>
                    <a:gd name="connsiteY1" fmla="*/ 25880 h 157194"/>
                    <a:gd name="connsiteX2" fmla="*/ 94890 w 149042"/>
                    <a:gd name="connsiteY2" fmla="*/ 103517 h 157194"/>
                    <a:gd name="connsiteX3" fmla="*/ 146649 w 149042"/>
                    <a:gd name="connsiteY3" fmla="*/ 129396 h 157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042" h="157194">
                      <a:moveTo>
                        <a:pt x="0" y="0"/>
                      </a:moveTo>
                      <a:cubicBezTo>
                        <a:pt x="16305" y="4076"/>
                        <a:pt x="49352" y="8229"/>
                        <a:pt x="60384" y="25880"/>
                      </a:cubicBezTo>
                      <a:cubicBezTo>
                        <a:pt x="79219" y="56016"/>
                        <a:pt x="68516" y="80440"/>
                        <a:pt x="94890" y="103517"/>
                      </a:cubicBezTo>
                      <a:cubicBezTo>
                        <a:pt x="149042" y="150899"/>
                        <a:pt x="146649" y="157194"/>
                        <a:pt x="146649" y="129396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32" name="Forme libre 431"/>
                <p:cNvSpPr/>
                <p:nvPr/>
              </p:nvSpPr>
              <p:spPr>
                <a:xfrm>
                  <a:off x="7134045" y="2536166"/>
                  <a:ext cx="241540" cy="274597"/>
                </a:xfrm>
                <a:custGeom>
                  <a:avLst/>
                  <a:gdLst>
                    <a:gd name="connsiteX0" fmla="*/ 0 w 241540"/>
                    <a:gd name="connsiteY0" fmla="*/ 0 h 274597"/>
                    <a:gd name="connsiteX1" fmla="*/ 69012 w 241540"/>
                    <a:gd name="connsiteY1" fmla="*/ 69011 h 274597"/>
                    <a:gd name="connsiteX2" fmla="*/ 120770 w 241540"/>
                    <a:gd name="connsiteY2" fmla="*/ 129396 h 274597"/>
                    <a:gd name="connsiteX3" fmla="*/ 172529 w 241540"/>
                    <a:gd name="connsiteY3" fmla="*/ 189781 h 274597"/>
                    <a:gd name="connsiteX4" fmla="*/ 215661 w 241540"/>
                    <a:gd name="connsiteY4" fmla="*/ 267419 h 274597"/>
                    <a:gd name="connsiteX5" fmla="*/ 241540 w 241540"/>
                    <a:gd name="connsiteY5" fmla="*/ 267419 h 27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540" h="274597">
                      <a:moveTo>
                        <a:pt x="0" y="0"/>
                      </a:moveTo>
                      <a:cubicBezTo>
                        <a:pt x="23004" y="23004"/>
                        <a:pt x="49493" y="42985"/>
                        <a:pt x="69012" y="69011"/>
                      </a:cubicBezTo>
                      <a:cubicBezTo>
                        <a:pt x="144691" y="169918"/>
                        <a:pt x="48679" y="45289"/>
                        <a:pt x="120770" y="129396"/>
                      </a:cubicBezTo>
                      <a:cubicBezTo>
                        <a:pt x="187160" y="206852"/>
                        <a:pt x="108319" y="125573"/>
                        <a:pt x="172529" y="189781"/>
                      </a:cubicBezTo>
                      <a:cubicBezTo>
                        <a:pt x="187712" y="235332"/>
                        <a:pt x="176111" y="208094"/>
                        <a:pt x="215661" y="267419"/>
                      </a:cubicBezTo>
                      <a:cubicBezTo>
                        <a:pt x="220446" y="274597"/>
                        <a:pt x="232914" y="267419"/>
                        <a:pt x="241540" y="267419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33" name="Forme libre 432"/>
                <p:cNvSpPr/>
                <p:nvPr/>
              </p:nvSpPr>
              <p:spPr>
                <a:xfrm>
                  <a:off x="7228936" y="2656936"/>
                  <a:ext cx="41805" cy="284672"/>
                </a:xfrm>
                <a:custGeom>
                  <a:avLst/>
                  <a:gdLst>
                    <a:gd name="connsiteX0" fmla="*/ 0 w 41805"/>
                    <a:gd name="connsiteY0" fmla="*/ 0 h 284672"/>
                    <a:gd name="connsiteX1" fmla="*/ 17253 w 41805"/>
                    <a:gd name="connsiteY1" fmla="*/ 284672 h 284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05" h="284672">
                      <a:moveTo>
                        <a:pt x="0" y="0"/>
                      </a:moveTo>
                      <a:cubicBezTo>
                        <a:pt x="41805" y="125412"/>
                        <a:pt x="17253" y="33572"/>
                        <a:pt x="17253" y="284672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34" name="Forme libre 433"/>
                <p:cNvSpPr/>
                <p:nvPr/>
              </p:nvSpPr>
              <p:spPr>
                <a:xfrm>
                  <a:off x="7134045" y="2536166"/>
                  <a:ext cx="207034" cy="78924"/>
                </a:xfrm>
                <a:custGeom>
                  <a:avLst/>
                  <a:gdLst>
                    <a:gd name="connsiteX0" fmla="*/ 0 w 207034"/>
                    <a:gd name="connsiteY0" fmla="*/ 8626 h 78924"/>
                    <a:gd name="connsiteX1" fmla="*/ 25880 w 207034"/>
                    <a:gd name="connsiteY1" fmla="*/ 0 h 78924"/>
                    <a:gd name="connsiteX2" fmla="*/ 138023 w 207034"/>
                    <a:gd name="connsiteY2" fmla="*/ 17253 h 78924"/>
                    <a:gd name="connsiteX3" fmla="*/ 163902 w 207034"/>
                    <a:gd name="connsiteY3" fmla="*/ 34506 h 78924"/>
                    <a:gd name="connsiteX4" fmla="*/ 198408 w 207034"/>
                    <a:gd name="connsiteY4" fmla="*/ 77638 h 78924"/>
                    <a:gd name="connsiteX5" fmla="*/ 207034 w 207034"/>
                    <a:gd name="connsiteY5" fmla="*/ 77638 h 78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034" h="78924">
                      <a:moveTo>
                        <a:pt x="0" y="8626"/>
                      </a:moveTo>
                      <a:cubicBezTo>
                        <a:pt x="8627" y="5751"/>
                        <a:pt x="16787" y="0"/>
                        <a:pt x="25880" y="0"/>
                      </a:cubicBezTo>
                      <a:cubicBezTo>
                        <a:pt x="45679" y="0"/>
                        <a:pt x="108490" y="2486"/>
                        <a:pt x="138023" y="17253"/>
                      </a:cubicBezTo>
                      <a:cubicBezTo>
                        <a:pt x="147296" y="21890"/>
                        <a:pt x="155276" y="28755"/>
                        <a:pt x="163902" y="34506"/>
                      </a:cubicBezTo>
                      <a:cubicBezTo>
                        <a:pt x="173852" y="64354"/>
                        <a:pt x="167193" y="62030"/>
                        <a:pt x="198408" y="77638"/>
                      </a:cubicBezTo>
                      <a:cubicBezTo>
                        <a:pt x="200980" y="78924"/>
                        <a:pt x="204159" y="77638"/>
                        <a:pt x="207034" y="77638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35" name="Forme libre 434"/>
                <p:cNvSpPr/>
                <p:nvPr/>
              </p:nvSpPr>
              <p:spPr>
                <a:xfrm>
                  <a:off x="7263442" y="2656936"/>
                  <a:ext cx="172528" cy="82423"/>
                </a:xfrm>
                <a:custGeom>
                  <a:avLst/>
                  <a:gdLst>
                    <a:gd name="connsiteX0" fmla="*/ 0 w 172528"/>
                    <a:gd name="connsiteY0" fmla="*/ 0 h 82423"/>
                    <a:gd name="connsiteX1" fmla="*/ 43132 w 172528"/>
                    <a:gd name="connsiteY1" fmla="*/ 8626 h 82423"/>
                    <a:gd name="connsiteX2" fmla="*/ 94890 w 172528"/>
                    <a:gd name="connsiteY2" fmla="*/ 51758 h 82423"/>
                    <a:gd name="connsiteX3" fmla="*/ 120769 w 172528"/>
                    <a:gd name="connsiteY3" fmla="*/ 60385 h 82423"/>
                    <a:gd name="connsiteX4" fmla="*/ 172528 w 172528"/>
                    <a:gd name="connsiteY4" fmla="*/ 77638 h 82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528" h="82423">
                      <a:moveTo>
                        <a:pt x="0" y="0"/>
                      </a:moveTo>
                      <a:cubicBezTo>
                        <a:pt x="14377" y="2875"/>
                        <a:pt x="29404" y="3478"/>
                        <a:pt x="43132" y="8626"/>
                      </a:cubicBezTo>
                      <a:cubicBezTo>
                        <a:pt x="75384" y="20721"/>
                        <a:pt x="66125" y="32581"/>
                        <a:pt x="94890" y="51758"/>
                      </a:cubicBezTo>
                      <a:cubicBezTo>
                        <a:pt x="102456" y="56802"/>
                        <a:pt x="112636" y="56318"/>
                        <a:pt x="120769" y="60385"/>
                      </a:cubicBezTo>
                      <a:cubicBezTo>
                        <a:pt x="164844" y="82423"/>
                        <a:pt x="127114" y="77638"/>
                        <a:pt x="172528" y="77638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36" name="Forme libre 435"/>
                <p:cNvSpPr/>
                <p:nvPr/>
              </p:nvSpPr>
              <p:spPr>
                <a:xfrm>
                  <a:off x="7030528" y="2743200"/>
                  <a:ext cx="70607" cy="69011"/>
                </a:xfrm>
                <a:custGeom>
                  <a:avLst/>
                  <a:gdLst>
                    <a:gd name="connsiteX0" fmla="*/ 0 w 70607"/>
                    <a:gd name="connsiteY0" fmla="*/ 0 h 69011"/>
                    <a:gd name="connsiteX1" fmla="*/ 34506 w 70607"/>
                    <a:gd name="connsiteY1" fmla="*/ 8626 h 69011"/>
                    <a:gd name="connsiteX2" fmla="*/ 69012 w 70607"/>
                    <a:gd name="connsiteY2" fmla="*/ 69011 h 69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607" h="69011">
                      <a:moveTo>
                        <a:pt x="0" y="0"/>
                      </a:moveTo>
                      <a:cubicBezTo>
                        <a:pt x="11502" y="2875"/>
                        <a:pt x="25583" y="819"/>
                        <a:pt x="34506" y="8626"/>
                      </a:cubicBezTo>
                      <a:cubicBezTo>
                        <a:pt x="70607" y="40214"/>
                        <a:pt x="69012" y="42778"/>
                        <a:pt x="69012" y="69011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37" name="Forme libre 436"/>
                <p:cNvSpPr/>
                <p:nvPr/>
              </p:nvSpPr>
              <p:spPr>
                <a:xfrm>
                  <a:off x="6916566" y="2757578"/>
                  <a:ext cx="88083" cy="115018"/>
                </a:xfrm>
                <a:custGeom>
                  <a:avLst/>
                  <a:gdLst>
                    <a:gd name="connsiteX0" fmla="*/ 88083 w 88083"/>
                    <a:gd name="connsiteY0" fmla="*/ 2875 h 115018"/>
                    <a:gd name="connsiteX1" fmla="*/ 27698 w 88083"/>
                    <a:gd name="connsiteY1" fmla="*/ 46007 h 115018"/>
                    <a:gd name="connsiteX2" fmla="*/ 10445 w 88083"/>
                    <a:gd name="connsiteY2" fmla="*/ 71886 h 115018"/>
                    <a:gd name="connsiteX3" fmla="*/ 1819 w 88083"/>
                    <a:gd name="connsiteY3" fmla="*/ 115018 h 115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083" h="115018">
                      <a:moveTo>
                        <a:pt x="88083" y="2875"/>
                      </a:moveTo>
                      <a:cubicBezTo>
                        <a:pt x="10447" y="28754"/>
                        <a:pt x="50702" y="0"/>
                        <a:pt x="27698" y="46007"/>
                      </a:cubicBezTo>
                      <a:cubicBezTo>
                        <a:pt x="23061" y="55280"/>
                        <a:pt x="16196" y="63260"/>
                        <a:pt x="10445" y="71886"/>
                      </a:cubicBezTo>
                      <a:cubicBezTo>
                        <a:pt x="0" y="103221"/>
                        <a:pt x="1819" y="88672"/>
                        <a:pt x="1819" y="115018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38" name="Forme libre 437"/>
                <p:cNvSpPr/>
                <p:nvPr/>
              </p:nvSpPr>
              <p:spPr>
                <a:xfrm>
                  <a:off x="7250415" y="2719170"/>
                  <a:ext cx="82038" cy="144800"/>
                </a:xfrm>
                <a:custGeom>
                  <a:avLst/>
                  <a:gdLst>
                    <a:gd name="connsiteX0" fmla="*/ 4400 w 82038"/>
                    <a:gd name="connsiteY0" fmla="*/ 15404 h 144800"/>
                    <a:gd name="connsiteX1" fmla="*/ 21653 w 82038"/>
                    <a:gd name="connsiteY1" fmla="*/ 75788 h 144800"/>
                    <a:gd name="connsiteX2" fmla="*/ 30279 w 82038"/>
                    <a:gd name="connsiteY2" fmla="*/ 101668 h 144800"/>
                    <a:gd name="connsiteX3" fmla="*/ 56159 w 82038"/>
                    <a:gd name="connsiteY3" fmla="*/ 127547 h 144800"/>
                    <a:gd name="connsiteX4" fmla="*/ 82038 w 82038"/>
                    <a:gd name="connsiteY4" fmla="*/ 144800 h 14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038" h="144800">
                      <a:moveTo>
                        <a:pt x="4400" y="15404"/>
                      </a:moveTo>
                      <a:cubicBezTo>
                        <a:pt x="25076" y="77427"/>
                        <a:pt x="0" y="0"/>
                        <a:pt x="21653" y="75788"/>
                      </a:cubicBezTo>
                      <a:cubicBezTo>
                        <a:pt x="24151" y="84531"/>
                        <a:pt x="25235" y="94102"/>
                        <a:pt x="30279" y="101668"/>
                      </a:cubicBezTo>
                      <a:cubicBezTo>
                        <a:pt x="37046" y="111819"/>
                        <a:pt x="46787" y="119737"/>
                        <a:pt x="56159" y="127547"/>
                      </a:cubicBezTo>
                      <a:cubicBezTo>
                        <a:pt x="64124" y="134184"/>
                        <a:pt x="82038" y="144800"/>
                        <a:pt x="82038" y="144800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39" name="Forme libre 438"/>
                <p:cNvSpPr/>
                <p:nvPr/>
              </p:nvSpPr>
              <p:spPr>
                <a:xfrm>
                  <a:off x="7246189" y="2501368"/>
                  <a:ext cx="120769" cy="34798"/>
                </a:xfrm>
                <a:custGeom>
                  <a:avLst/>
                  <a:gdLst>
                    <a:gd name="connsiteX0" fmla="*/ 0 w 120769"/>
                    <a:gd name="connsiteY0" fmla="*/ 34798 h 34798"/>
                    <a:gd name="connsiteX1" fmla="*/ 120769 w 120769"/>
                    <a:gd name="connsiteY1" fmla="*/ 17545 h 3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769" h="34798">
                      <a:moveTo>
                        <a:pt x="0" y="34798"/>
                      </a:moveTo>
                      <a:cubicBezTo>
                        <a:pt x="52197" y="0"/>
                        <a:pt x="15511" y="17545"/>
                        <a:pt x="120769" y="17545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40" name="Forme libre 439"/>
                <p:cNvSpPr/>
                <p:nvPr/>
              </p:nvSpPr>
              <p:spPr>
                <a:xfrm>
                  <a:off x="7315200" y="2648309"/>
                  <a:ext cx="172528" cy="33599"/>
                </a:xfrm>
                <a:custGeom>
                  <a:avLst/>
                  <a:gdLst>
                    <a:gd name="connsiteX0" fmla="*/ 0 w 172528"/>
                    <a:gd name="connsiteY0" fmla="*/ 17253 h 33599"/>
                    <a:gd name="connsiteX1" fmla="*/ 155275 w 172528"/>
                    <a:gd name="connsiteY1" fmla="*/ 17253 h 33599"/>
                    <a:gd name="connsiteX2" fmla="*/ 172528 w 172528"/>
                    <a:gd name="connsiteY2" fmla="*/ 0 h 3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528" h="33599">
                      <a:moveTo>
                        <a:pt x="0" y="17253"/>
                      </a:moveTo>
                      <a:cubicBezTo>
                        <a:pt x="59932" y="23913"/>
                        <a:pt x="95343" y="33599"/>
                        <a:pt x="155275" y="17253"/>
                      </a:cubicBezTo>
                      <a:cubicBezTo>
                        <a:pt x="163122" y="15113"/>
                        <a:pt x="166777" y="5751"/>
                        <a:pt x="172528" y="0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41" name="Forme libre 440"/>
                <p:cNvSpPr/>
                <p:nvPr/>
              </p:nvSpPr>
              <p:spPr>
                <a:xfrm>
                  <a:off x="7297947" y="2579298"/>
                  <a:ext cx="146649" cy="11167"/>
                </a:xfrm>
                <a:custGeom>
                  <a:avLst/>
                  <a:gdLst>
                    <a:gd name="connsiteX0" fmla="*/ 0 w 146649"/>
                    <a:gd name="connsiteY0" fmla="*/ 0 h 11167"/>
                    <a:gd name="connsiteX1" fmla="*/ 146649 w 146649"/>
                    <a:gd name="connsiteY1" fmla="*/ 8627 h 1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649" h="11167">
                      <a:moveTo>
                        <a:pt x="0" y="0"/>
                      </a:moveTo>
                      <a:cubicBezTo>
                        <a:pt x="100501" y="11167"/>
                        <a:pt x="51599" y="8627"/>
                        <a:pt x="146649" y="8627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42" name="Forme libre 441"/>
                <p:cNvSpPr/>
                <p:nvPr/>
              </p:nvSpPr>
              <p:spPr>
                <a:xfrm>
                  <a:off x="7194431" y="2475781"/>
                  <a:ext cx="120769" cy="60385"/>
                </a:xfrm>
                <a:custGeom>
                  <a:avLst/>
                  <a:gdLst>
                    <a:gd name="connsiteX0" fmla="*/ 0 w 120769"/>
                    <a:gd name="connsiteY0" fmla="*/ 60385 h 60385"/>
                    <a:gd name="connsiteX1" fmla="*/ 8626 w 120769"/>
                    <a:gd name="connsiteY1" fmla="*/ 34505 h 60385"/>
                    <a:gd name="connsiteX2" fmla="*/ 34505 w 120769"/>
                    <a:gd name="connsiteY2" fmla="*/ 25879 h 60385"/>
                    <a:gd name="connsiteX3" fmla="*/ 86264 w 120769"/>
                    <a:gd name="connsiteY3" fmla="*/ 17253 h 60385"/>
                    <a:gd name="connsiteX4" fmla="*/ 120769 w 120769"/>
                    <a:gd name="connsiteY4" fmla="*/ 0 h 60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769" h="60385">
                      <a:moveTo>
                        <a:pt x="0" y="60385"/>
                      </a:moveTo>
                      <a:cubicBezTo>
                        <a:pt x="2875" y="51758"/>
                        <a:pt x="2196" y="40935"/>
                        <a:pt x="8626" y="34505"/>
                      </a:cubicBezTo>
                      <a:cubicBezTo>
                        <a:pt x="15056" y="28075"/>
                        <a:pt x="25629" y="27851"/>
                        <a:pt x="34505" y="25879"/>
                      </a:cubicBezTo>
                      <a:cubicBezTo>
                        <a:pt x="51579" y="22085"/>
                        <a:pt x="69011" y="20128"/>
                        <a:pt x="86264" y="17253"/>
                      </a:cubicBezTo>
                      <a:cubicBezTo>
                        <a:pt x="116001" y="7340"/>
                        <a:pt x="105713" y="15056"/>
                        <a:pt x="120769" y="0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332" name="Groupe 136"/>
              <p:cNvGrpSpPr/>
              <p:nvPr/>
            </p:nvGrpSpPr>
            <p:grpSpPr>
              <a:xfrm rot="2563966">
                <a:off x="2456493" y="3624340"/>
                <a:ext cx="571162" cy="465827"/>
                <a:chOff x="6916566" y="2475781"/>
                <a:chExt cx="571162" cy="465827"/>
              </a:xfrm>
            </p:grpSpPr>
            <p:sp>
              <p:nvSpPr>
                <p:cNvPr id="417" name="Forme libre 416"/>
                <p:cNvSpPr/>
                <p:nvPr/>
              </p:nvSpPr>
              <p:spPr>
                <a:xfrm>
                  <a:off x="7013275" y="2536166"/>
                  <a:ext cx="133827" cy="362309"/>
                </a:xfrm>
                <a:custGeom>
                  <a:avLst/>
                  <a:gdLst>
                    <a:gd name="connsiteX0" fmla="*/ 112144 w 133827"/>
                    <a:gd name="connsiteY0" fmla="*/ 0 h 362309"/>
                    <a:gd name="connsiteX1" fmla="*/ 112144 w 133827"/>
                    <a:gd name="connsiteY1" fmla="*/ 86264 h 362309"/>
                    <a:gd name="connsiteX2" fmla="*/ 60385 w 133827"/>
                    <a:gd name="connsiteY2" fmla="*/ 120770 h 362309"/>
                    <a:gd name="connsiteX3" fmla="*/ 34506 w 133827"/>
                    <a:gd name="connsiteY3" fmla="*/ 138023 h 362309"/>
                    <a:gd name="connsiteX4" fmla="*/ 17253 w 133827"/>
                    <a:gd name="connsiteY4" fmla="*/ 163902 h 362309"/>
                    <a:gd name="connsiteX5" fmla="*/ 0 w 133827"/>
                    <a:gd name="connsiteY5" fmla="*/ 215660 h 362309"/>
                    <a:gd name="connsiteX6" fmla="*/ 8627 w 133827"/>
                    <a:gd name="connsiteY6" fmla="*/ 276045 h 362309"/>
                    <a:gd name="connsiteX7" fmla="*/ 34506 w 133827"/>
                    <a:gd name="connsiteY7" fmla="*/ 327804 h 362309"/>
                    <a:gd name="connsiteX8" fmla="*/ 69012 w 133827"/>
                    <a:gd name="connsiteY8" fmla="*/ 362309 h 362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827" h="362309">
                      <a:moveTo>
                        <a:pt x="112144" y="0"/>
                      </a:moveTo>
                      <a:cubicBezTo>
                        <a:pt x="121936" y="29376"/>
                        <a:pt x="133827" y="52191"/>
                        <a:pt x="112144" y="86264"/>
                      </a:cubicBezTo>
                      <a:cubicBezTo>
                        <a:pt x="101012" y="103758"/>
                        <a:pt x="77638" y="109268"/>
                        <a:pt x="60385" y="120770"/>
                      </a:cubicBezTo>
                      <a:lnTo>
                        <a:pt x="34506" y="138023"/>
                      </a:lnTo>
                      <a:cubicBezTo>
                        <a:pt x="28755" y="146649"/>
                        <a:pt x="21464" y="154428"/>
                        <a:pt x="17253" y="163902"/>
                      </a:cubicBezTo>
                      <a:cubicBezTo>
                        <a:pt x="9867" y="180520"/>
                        <a:pt x="0" y="215660"/>
                        <a:pt x="0" y="215660"/>
                      </a:cubicBezTo>
                      <a:cubicBezTo>
                        <a:pt x="2876" y="235788"/>
                        <a:pt x="4639" y="256107"/>
                        <a:pt x="8627" y="276045"/>
                      </a:cubicBezTo>
                      <a:cubicBezTo>
                        <a:pt x="12723" y="296524"/>
                        <a:pt x="21112" y="311731"/>
                        <a:pt x="34506" y="327804"/>
                      </a:cubicBezTo>
                      <a:cubicBezTo>
                        <a:pt x="34523" y="327824"/>
                        <a:pt x="61338" y="354636"/>
                        <a:pt x="69012" y="362309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18" name="Forme libre 417"/>
                <p:cNvSpPr/>
                <p:nvPr/>
              </p:nvSpPr>
              <p:spPr>
                <a:xfrm>
                  <a:off x="7056408" y="2665562"/>
                  <a:ext cx="149042" cy="157194"/>
                </a:xfrm>
                <a:custGeom>
                  <a:avLst/>
                  <a:gdLst>
                    <a:gd name="connsiteX0" fmla="*/ 0 w 149042"/>
                    <a:gd name="connsiteY0" fmla="*/ 0 h 157194"/>
                    <a:gd name="connsiteX1" fmla="*/ 60384 w 149042"/>
                    <a:gd name="connsiteY1" fmla="*/ 25880 h 157194"/>
                    <a:gd name="connsiteX2" fmla="*/ 94890 w 149042"/>
                    <a:gd name="connsiteY2" fmla="*/ 103517 h 157194"/>
                    <a:gd name="connsiteX3" fmla="*/ 146649 w 149042"/>
                    <a:gd name="connsiteY3" fmla="*/ 129396 h 157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042" h="157194">
                      <a:moveTo>
                        <a:pt x="0" y="0"/>
                      </a:moveTo>
                      <a:cubicBezTo>
                        <a:pt x="16305" y="4076"/>
                        <a:pt x="49352" y="8229"/>
                        <a:pt x="60384" y="25880"/>
                      </a:cubicBezTo>
                      <a:cubicBezTo>
                        <a:pt x="79219" y="56016"/>
                        <a:pt x="68516" y="80440"/>
                        <a:pt x="94890" y="103517"/>
                      </a:cubicBezTo>
                      <a:cubicBezTo>
                        <a:pt x="149042" y="150899"/>
                        <a:pt x="146649" y="157194"/>
                        <a:pt x="146649" y="129396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19" name="Forme libre 418"/>
                <p:cNvSpPr/>
                <p:nvPr/>
              </p:nvSpPr>
              <p:spPr>
                <a:xfrm>
                  <a:off x="7134045" y="2536166"/>
                  <a:ext cx="241540" cy="274597"/>
                </a:xfrm>
                <a:custGeom>
                  <a:avLst/>
                  <a:gdLst>
                    <a:gd name="connsiteX0" fmla="*/ 0 w 241540"/>
                    <a:gd name="connsiteY0" fmla="*/ 0 h 274597"/>
                    <a:gd name="connsiteX1" fmla="*/ 69012 w 241540"/>
                    <a:gd name="connsiteY1" fmla="*/ 69011 h 274597"/>
                    <a:gd name="connsiteX2" fmla="*/ 120770 w 241540"/>
                    <a:gd name="connsiteY2" fmla="*/ 129396 h 274597"/>
                    <a:gd name="connsiteX3" fmla="*/ 172529 w 241540"/>
                    <a:gd name="connsiteY3" fmla="*/ 189781 h 274597"/>
                    <a:gd name="connsiteX4" fmla="*/ 215661 w 241540"/>
                    <a:gd name="connsiteY4" fmla="*/ 267419 h 274597"/>
                    <a:gd name="connsiteX5" fmla="*/ 241540 w 241540"/>
                    <a:gd name="connsiteY5" fmla="*/ 267419 h 27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540" h="274597">
                      <a:moveTo>
                        <a:pt x="0" y="0"/>
                      </a:moveTo>
                      <a:cubicBezTo>
                        <a:pt x="23004" y="23004"/>
                        <a:pt x="49493" y="42985"/>
                        <a:pt x="69012" y="69011"/>
                      </a:cubicBezTo>
                      <a:cubicBezTo>
                        <a:pt x="144691" y="169918"/>
                        <a:pt x="48679" y="45289"/>
                        <a:pt x="120770" y="129396"/>
                      </a:cubicBezTo>
                      <a:cubicBezTo>
                        <a:pt x="187160" y="206852"/>
                        <a:pt x="108319" y="125573"/>
                        <a:pt x="172529" y="189781"/>
                      </a:cubicBezTo>
                      <a:cubicBezTo>
                        <a:pt x="187712" y="235332"/>
                        <a:pt x="176111" y="208094"/>
                        <a:pt x="215661" y="267419"/>
                      </a:cubicBezTo>
                      <a:cubicBezTo>
                        <a:pt x="220446" y="274597"/>
                        <a:pt x="232914" y="267419"/>
                        <a:pt x="241540" y="267419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20" name="Forme libre 419"/>
                <p:cNvSpPr/>
                <p:nvPr/>
              </p:nvSpPr>
              <p:spPr>
                <a:xfrm>
                  <a:off x="7228936" y="2656936"/>
                  <a:ext cx="41805" cy="284672"/>
                </a:xfrm>
                <a:custGeom>
                  <a:avLst/>
                  <a:gdLst>
                    <a:gd name="connsiteX0" fmla="*/ 0 w 41805"/>
                    <a:gd name="connsiteY0" fmla="*/ 0 h 284672"/>
                    <a:gd name="connsiteX1" fmla="*/ 17253 w 41805"/>
                    <a:gd name="connsiteY1" fmla="*/ 284672 h 284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05" h="284672">
                      <a:moveTo>
                        <a:pt x="0" y="0"/>
                      </a:moveTo>
                      <a:cubicBezTo>
                        <a:pt x="41805" y="125412"/>
                        <a:pt x="17253" y="33572"/>
                        <a:pt x="17253" y="284672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21" name="Forme libre 420"/>
                <p:cNvSpPr/>
                <p:nvPr/>
              </p:nvSpPr>
              <p:spPr>
                <a:xfrm>
                  <a:off x="7134045" y="2536166"/>
                  <a:ext cx="207034" cy="78924"/>
                </a:xfrm>
                <a:custGeom>
                  <a:avLst/>
                  <a:gdLst>
                    <a:gd name="connsiteX0" fmla="*/ 0 w 207034"/>
                    <a:gd name="connsiteY0" fmla="*/ 8626 h 78924"/>
                    <a:gd name="connsiteX1" fmla="*/ 25880 w 207034"/>
                    <a:gd name="connsiteY1" fmla="*/ 0 h 78924"/>
                    <a:gd name="connsiteX2" fmla="*/ 138023 w 207034"/>
                    <a:gd name="connsiteY2" fmla="*/ 17253 h 78924"/>
                    <a:gd name="connsiteX3" fmla="*/ 163902 w 207034"/>
                    <a:gd name="connsiteY3" fmla="*/ 34506 h 78924"/>
                    <a:gd name="connsiteX4" fmla="*/ 198408 w 207034"/>
                    <a:gd name="connsiteY4" fmla="*/ 77638 h 78924"/>
                    <a:gd name="connsiteX5" fmla="*/ 207034 w 207034"/>
                    <a:gd name="connsiteY5" fmla="*/ 77638 h 78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034" h="78924">
                      <a:moveTo>
                        <a:pt x="0" y="8626"/>
                      </a:moveTo>
                      <a:cubicBezTo>
                        <a:pt x="8627" y="5751"/>
                        <a:pt x="16787" y="0"/>
                        <a:pt x="25880" y="0"/>
                      </a:cubicBezTo>
                      <a:cubicBezTo>
                        <a:pt x="45679" y="0"/>
                        <a:pt x="108490" y="2486"/>
                        <a:pt x="138023" y="17253"/>
                      </a:cubicBezTo>
                      <a:cubicBezTo>
                        <a:pt x="147296" y="21890"/>
                        <a:pt x="155276" y="28755"/>
                        <a:pt x="163902" y="34506"/>
                      </a:cubicBezTo>
                      <a:cubicBezTo>
                        <a:pt x="173852" y="64354"/>
                        <a:pt x="167193" y="62030"/>
                        <a:pt x="198408" y="77638"/>
                      </a:cubicBezTo>
                      <a:cubicBezTo>
                        <a:pt x="200980" y="78924"/>
                        <a:pt x="204159" y="77638"/>
                        <a:pt x="207034" y="77638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22" name="Forme libre 421"/>
                <p:cNvSpPr/>
                <p:nvPr/>
              </p:nvSpPr>
              <p:spPr>
                <a:xfrm>
                  <a:off x="7263442" y="2656936"/>
                  <a:ext cx="172528" cy="82423"/>
                </a:xfrm>
                <a:custGeom>
                  <a:avLst/>
                  <a:gdLst>
                    <a:gd name="connsiteX0" fmla="*/ 0 w 172528"/>
                    <a:gd name="connsiteY0" fmla="*/ 0 h 82423"/>
                    <a:gd name="connsiteX1" fmla="*/ 43132 w 172528"/>
                    <a:gd name="connsiteY1" fmla="*/ 8626 h 82423"/>
                    <a:gd name="connsiteX2" fmla="*/ 94890 w 172528"/>
                    <a:gd name="connsiteY2" fmla="*/ 51758 h 82423"/>
                    <a:gd name="connsiteX3" fmla="*/ 120769 w 172528"/>
                    <a:gd name="connsiteY3" fmla="*/ 60385 h 82423"/>
                    <a:gd name="connsiteX4" fmla="*/ 172528 w 172528"/>
                    <a:gd name="connsiteY4" fmla="*/ 77638 h 82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528" h="82423">
                      <a:moveTo>
                        <a:pt x="0" y="0"/>
                      </a:moveTo>
                      <a:cubicBezTo>
                        <a:pt x="14377" y="2875"/>
                        <a:pt x="29404" y="3478"/>
                        <a:pt x="43132" y="8626"/>
                      </a:cubicBezTo>
                      <a:cubicBezTo>
                        <a:pt x="75384" y="20721"/>
                        <a:pt x="66125" y="32581"/>
                        <a:pt x="94890" y="51758"/>
                      </a:cubicBezTo>
                      <a:cubicBezTo>
                        <a:pt x="102456" y="56802"/>
                        <a:pt x="112636" y="56318"/>
                        <a:pt x="120769" y="60385"/>
                      </a:cubicBezTo>
                      <a:cubicBezTo>
                        <a:pt x="164844" y="82423"/>
                        <a:pt x="127114" y="77638"/>
                        <a:pt x="172528" y="77638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23" name="Forme libre 422"/>
                <p:cNvSpPr/>
                <p:nvPr/>
              </p:nvSpPr>
              <p:spPr>
                <a:xfrm>
                  <a:off x="7030528" y="2743200"/>
                  <a:ext cx="70607" cy="69011"/>
                </a:xfrm>
                <a:custGeom>
                  <a:avLst/>
                  <a:gdLst>
                    <a:gd name="connsiteX0" fmla="*/ 0 w 70607"/>
                    <a:gd name="connsiteY0" fmla="*/ 0 h 69011"/>
                    <a:gd name="connsiteX1" fmla="*/ 34506 w 70607"/>
                    <a:gd name="connsiteY1" fmla="*/ 8626 h 69011"/>
                    <a:gd name="connsiteX2" fmla="*/ 69012 w 70607"/>
                    <a:gd name="connsiteY2" fmla="*/ 69011 h 69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607" h="69011">
                      <a:moveTo>
                        <a:pt x="0" y="0"/>
                      </a:moveTo>
                      <a:cubicBezTo>
                        <a:pt x="11502" y="2875"/>
                        <a:pt x="25583" y="819"/>
                        <a:pt x="34506" y="8626"/>
                      </a:cubicBezTo>
                      <a:cubicBezTo>
                        <a:pt x="70607" y="40214"/>
                        <a:pt x="69012" y="42778"/>
                        <a:pt x="69012" y="69011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24" name="Forme libre 423"/>
                <p:cNvSpPr/>
                <p:nvPr/>
              </p:nvSpPr>
              <p:spPr>
                <a:xfrm>
                  <a:off x="6916566" y="2757578"/>
                  <a:ext cx="88083" cy="115018"/>
                </a:xfrm>
                <a:custGeom>
                  <a:avLst/>
                  <a:gdLst>
                    <a:gd name="connsiteX0" fmla="*/ 88083 w 88083"/>
                    <a:gd name="connsiteY0" fmla="*/ 2875 h 115018"/>
                    <a:gd name="connsiteX1" fmla="*/ 27698 w 88083"/>
                    <a:gd name="connsiteY1" fmla="*/ 46007 h 115018"/>
                    <a:gd name="connsiteX2" fmla="*/ 10445 w 88083"/>
                    <a:gd name="connsiteY2" fmla="*/ 71886 h 115018"/>
                    <a:gd name="connsiteX3" fmla="*/ 1819 w 88083"/>
                    <a:gd name="connsiteY3" fmla="*/ 115018 h 115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083" h="115018">
                      <a:moveTo>
                        <a:pt x="88083" y="2875"/>
                      </a:moveTo>
                      <a:cubicBezTo>
                        <a:pt x="10447" y="28754"/>
                        <a:pt x="50702" y="0"/>
                        <a:pt x="27698" y="46007"/>
                      </a:cubicBezTo>
                      <a:cubicBezTo>
                        <a:pt x="23061" y="55280"/>
                        <a:pt x="16196" y="63260"/>
                        <a:pt x="10445" y="71886"/>
                      </a:cubicBezTo>
                      <a:cubicBezTo>
                        <a:pt x="0" y="103221"/>
                        <a:pt x="1819" y="88672"/>
                        <a:pt x="1819" y="115018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25" name="Forme libre 424"/>
                <p:cNvSpPr/>
                <p:nvPr/>
              </p:nvSpPr>
              <p:spPr>
                <a:xfrm>
                  <a:off x="7250415" y="2719170"/>
                  <a:ext cx="82038" cy="144800"/>
                </a:xfrm>
                <a:custGeom>
                  <a:avLst/>
                  <a:gdLst>
                    <a:gd name="connsiteX0" fmla="*/ 4400 w 82038"/>
                    <a:gd name="connsiteY0" fmla="*/ 15404 h 144800"/>
                    <a:gd name="connsiteX1" fmla="*/ 21653 w 82038"/>
                    <a:gd name="connsiteY1" fmla="*/ 75788 h 144800"/>
                    <a:gd name="connsiteX2" fmla="*/ 30279 w 82038"/>
                    <a:gd name="connsiteY2" fmla="*/ 101668 h 144800"/>
                    <a:gd name="connsiteX3" fmla="*/ 56159 w 82038"/>
                    <a:gd name="connsiteY3" fmla="*/ 127547 h 144800"/>
                    <a:gd name="connsiteX4" fmla="*/ 82038 w 82038"/>
                    <a:gd name="connsiteY4" fmla="*/ 144800 h 14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038" h="144800">
                      <a:moveTo>
                        <a:pt x="4400" y="15404"/>
                      </a:moveTo>
                      <a:cubicBezTo>
                        <a:pt x="25076" y="77427"/>
                        <a:pt x="0" y="0"/>
                        <a:pt x="21653" y="75788"/>
                      </a:cubicBezTo>
                      <a:cubicBezTo>
                        <a:pt x="24151" y="84531"/>
                        <a:pt x="25235" y="94102"/>
                        <a:pt x="30279" y="101668"/>
                      </a:cubicBezTo>
                      <a:cubicBezTo>
                        <a:pt x="37046" y="111819"/>
                        <a:pt x="46787" y="119737"/>
                        <a:pt x="56159" y="127547"/>
                      </a:cubicBezTo>
                      <a:cubicBezTo>
                        <a:pt x="64124" y="134184"/>
                        <a:pt x="82038" y="144800"/>
                        <a:pt x="82038" y="144800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26" name="Forme libre 425"/>
                <p:cNvSpPr/>
                <p:nvPr/>
              </p:nvSpPr>
              <p:spPr>
                <a:xfrm>
                  <a:off x="7246189" y="2501368"/>
                  <a:ext cx="120769" cy="34798"/>
                </a:xfrm>
                <a:custGeom>
                  <a:avLst/>
                  <a:gdLst>
                    <a:gd name="connsiteX0" fmla="*/ 0 w 120769"/>
                    <a:gd name="connsiteY0" fmla="*/ 34798 h 34798"/>
                    <a:gd name="connsiteX1" fmla="*/ 120769 w 120769"/>
                    <a:gd name="connsiteY1" fmla="*/ 17545 h 3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769" h="34798">
                      <a:moveTo>
                        <a:pt x="0" y="34798"/>
                      </a:moveTo>
                      <a:cubicBezTo>
                        <a:pt x="52197" y="0"/>
                        <a:pt x="15511" y="17545"/>
                        <a:pt x="120769" y="17545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27" name="Forme libre 426"/>
                <p:cNvSpPr/>
                <p:nvPr/>
              </p:nvSpPr>
              <p:spPr>
                <a:xfrm>
                  <a:off x="7315200" y="2648309"/>
                  <a:ext cx="172528" cy="33599"/>
                </a:xfrm>
                <a:custGeom>
                  <a:avLst/>
                  <a:gdLst>
                    <a:gd name="connsiteX0" fmla="*/ 0 w 172528"/>
                    <a:gd name="connsiteY0" fmla="*/ 17253 h 33599"/>
                    <a:gd name="connsiteX1" fmla="*/ 155275 w 172528"/>
                    <a:gd name="connsiteY1" fmla="*/ 17253 h 33599"/>
                    <a:gd name="connsiteX2" fmla="*/ 172528 w 172528"/>
                    <a:gd name="connsiteY2" fmla="*/ 0 h 3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528" h="33599">
                      <a:moveTo>
                        <a:pt x="0" y="17253"/>
                      </a:moveTo>
                      <a:cubicBezTo>
                        <a:pt x="59932" y="23913"/>
                        <a:pt x="95343" y="33599"/>
                        <a:pt x="155275" y="17253"/>
                      </a:cubicBezTo>
                      <a:cubicBezTo>
                        <a:pt x="163122" y="15113"/>
                        <a:pt x="166777" y="5751"/>
                        <a:pt x="172528" y="0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28" name="Forme libre 427"/>
                <p:cNvSpPr/>
                <p:nvPr/>
              </p:nvSpPr>
              <p:spPr>
                <a:xfrm>
                  <a:off x="7297947" y="2579298"/>
                  <a:ext cx="146649" cy="11167"/>
                </a:xfrm>
                <a:custGeom>
                  <a:avLst/>
                  <a:gdLst>
                    <a:gd name="connsiteX0" fmla="*/ 0 w 146649"/>
                    <a:gd name="connsiteY0" fmla="*/ 0 h 11167"/>
                    <a:gd name="connsiteX1" fmla="*/ 146649 w 146649"/>
                    <a:gd name="connsiteY1" fmla="*/ 8627 h 1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649" h="11167">
                      <a:moveTo>
                        <a:pt x="0" y="0"/>
                      </a:moveTo>
                      <a:cubicBezTo>
                        <a:pt x="100501" y="11167"/>
                        <a:pt x="51599" y="8627"/>
                        <a:pt x="146649" y="8627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29" name="Forme libre 428"/>
                <p:cNvSpPr/>
                <p:nvPr/>
              </p:nvSpPr>
              <p:spPr>
                <a:xfrm>
                  <a:off x="7194431" y="2475781"/>
                  <a:ext cx="120769" cy="60385"/>
                </a:xfrm>
                <a:custGeom>
                  <a:avLst/>
                  <a:gdLst>
                    <a:gd name="connsiteX0" fmla="*/ 0 w 120769"/>
                    <a:gd name="connsiteY0" fmla="*/ 60385 h 60385"/>
                    <a:gd name="connsiteX1" fmla="*/ 8626 w 120769"/>
                    <a:gd name="connsiteY1" fmla="*/ 34505 h 60385"/>
                    <a:gd name="connsiteX2" fmla="*/ 34505 w 120769"/>
                    <a:gd name="connsiteY2" fmla="*/ 25879 h 60385"/>
                    <a:gd name="connsiteX3" fmla="*/ 86264 w 120769"/>
                    <a:gd name="connsiteY3" fmla="*/ 17253 h 60385"/>
                    <a:gd name="connsiteX4" fmla="*/ 120769 w 120769"/>
                    <a:gd name="connsiteY4" fmla="*/ 0 h 60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769" h="60385">
                      <a:moveTo>
                        <a:pt x="0" y="60385"/>
                      </a:moveTo>
                      <a:cubicBezTo>
                        <a:pt x="2875" y="51758"/>
                        <a:pt x="2196" y="40935"/>
                        <a:pt x="8626" y="34505"/>
                      </a:cubicBezTo>
                      <a:cubicBezTo>
                        <a:pt x="15056" y="28075"/>
                        <a:pt x="25629" y="27851"/>
                        <a:pt x="34505" y="25879"/>
                      </a:cubicBezTo>
                      <a:cubicBezTo>
                        <a:pt x="51579" y="22085"/>
                        <a:pt x="69011" y="20128"/>
                        <a:pt x="86264" y="17253"/>
                      </a:cubicBezTo>
                      <a:cubicBezTo>
                        <a:pt x="116001" y="7340"/>
                        <a:pt x="105713" y="15056"/>
                        <a:pt x="120769" y="0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333" name="Groupe 150"/>
              <p:cNvGrpSpPr/>
              <p:nvPr/>
            </p:nvGrpSpPr>
            <p:grpSpPr>
              <a:xfrm rot="2563966">
                <a:off x="2672517" y="3162377"/>
                <a:ext cx="571162" cy="465827"/>
                <a:chOff x="6916566" y="2475781"/>
                <a:chExt cx="571162" cy="465827"/>
              </a:xfrm>
            </p:grpSpPr>
            <p:sp>
              <p:nvSpPr>
                <p:cNvPr id="404" name="Forme libre 403"/>
                <p:cNvSpPr/>
                <p:nvPr/>
              </p:nvSpPr>
              <p:spPr>
                <a:xfrm>
                  <a:off x="7013275" y="2536166"/>
                  <a:ext cx="133827" cy="362309"/>
                </a:xfrm>
                <a:custGeom>
                  <a:avLst/>
                  <a:gdLst>
                    <a:gd name="connsiteX0" fmla="*/ 112144 w 133827"/>
                    <a:gd name="connsiteY0" fmla="*/ 0 h 362309"/>
                    <a:gd name="connsiteX1" fmla="*/ 112144 w 133827"/>
                    <a:gd name="connsiteY1" fmla="*/ 86264 h 362309"/>
                    <a:gd name="connsiteX2" fmla="*/ 60385 w 133827"/>
                    <a:gd name="connsiteY2" fmla="*/ 120770 h 362309"/>
                    <a:gd name="connsiteX3" fmla="*/ 34506 w 133827"/>
                    <a:gd name="connsiteY3" fmla="*/ 138023 h 362309"/>
                    <a:gd name="connsiteX4" fmla="*/ 17253 w 133827"/>
                    <a:gd name="connsiteY4" fmla="*/ 163902 h 362309"/>
                    <a:gd name="connsiteX5" fmla="*/ 0 w 133827"/>
                    <a:gd name="connsiteY5" fmla="*/ 215660 h 362309"/>
                    <a:gd name="connsiteX6" fmla="*/ 8627 w 133827"/>
                    <a:gd name="connsiteY6" fmla="*/ 276045 h 362309"/>
                    <a:gd name="connsiteX7" fmla="*/ 34506 w 133827"/>
                    <a:gd name="connsiteY7" fmla="*/ 327804 h 362309"/>
                    <a:gd name="connsiteX8" fmla="*/ 69012 w 133827"/>
                    <a:gd name="connsiteY8" fmla="*/ 362309 h 362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827" h="362309">
                      <a:moveTo>
                        <a:pt x="112144" y="0"/>
                      </a:moveTo>
                      <a:cubicBezTo>
                        <a:pt x="121936" y="29376"/>
                        <a:pt x="133827" y="52191"/>
                        <a:pt x="112144" y="86264"/>
                      </a:cubicBezTo>
                      <a:cubicBezTo>
                        <a:pt x="101012" y="103758"/>
                        <a:pt x="77638" y="109268"/>
                        <a:pt x="60385" y="120770"/>
                      </a:cubicBezTo>
                      <a:lnTo>
                        <a:pt x="34506" y="138023"/>
                      </a:lnTo>
                      <a:cubicBezTo>
                        <a:pt x="28755" y="146649"/>
                        <a:pt x="21464" y="154428"/>
                        <a:pt x="17253" y="163902"/>
                      </a:cubicBezTo>
                      <a:cubicBezTo>
                        <a:pt x="9867" y="180520"/>
                        <a:pt x="0" y="215660"/>
                        <a:pt x="0" y="215660"/>
                      </a:cubicBezTo>
                      <a:cubicBezTo>
                        <a:pt x="2876" y="235788"/>
                        <a:pt x="4639" y="256107"/>
                        <a:pt x="8627" y="276045"/>
                      </a:cubicBezTo>
                      <a:cubicBezTo>
                        <a:pt x="12723" y="296524"/>
                        <a:pt x="21112" y="311731"/>
                        <a:pt x="34506" y="327804"/>
                      </a:cubicBezTo>
                      <a:cubicBezTo>
                        <a:pt x="34523" y="327824"/>
                        <a:pt x="61338" y="354636"/>
                        <a:pt x="69012" y="362309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05" name="Forme libre 404"/>
                <p:cNvSpPr/>
                <p:nvPr/>
              </p:nvSpPr>
              <p:spPr>
                <a:xfrm>
                  <a:off x="7056408" y="2665562"/>
                  <a:ext cx="149042" cy="157194"/>
                </a:xfrm>
                <a:custGeom>
                  <a:avLst/>
                  <a:gdLst>
                    <a:gd name="connsiteX0" fmla="*/ 0 w 149042"/>
                    <a:gd name="connsiteY0" fmla="*/ 0 h 157194"/>
                    <a:gd name="connsiteX1" fmla="*/ 60384 w 149042"/>
                    <a:gd name="connsiteY1" fmla="*/ 25880 h 157194"/>
                    <a:gd name="connsiteX2" fmla="*/ 94890 w 149042"/>
                    <a:gd name="connsiteY2" fmla="*/ 103517 h 157194"/>
                    <a:gd name="connsiteX3" fmla="*/ 146649 w 149042"/>
                    <a:gd name="connsiteY3" fmla="*/ 129396 h 157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042" h="157194">
                      <a:moveTo>
                        <a:pt x="0" y="0"/>
                      </a:moveTo>
                      <a:cubicBezTo>
                        <a:pt x="16305" y="4076"/>
                        <a:pt x="49352" y="8229"/>
                        <a:pt x="60384" y="25880"/>
                      </a:cubicBezTo>
                      <a:cubicBezTo>
                        <a:pt x="79219" y="56016"/>
                        <a:pt x="68516" y="80440"/>
                        <a:pt x="94890" y="103517"/>
                      </a:cubicBezTo>
                      <a:cubicBezTo>
                        <a:pt x="149042" y="150899"/>
                        <a:pt x="146649" y="157194"/>
                        <a:pt x="146649" y="129396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06" name="Forme libre 405"/>
                <p:cNvSpPr/>
                <p:nvPr/>
              </p:nvSpPr>
              <p:spPr>
                <a:xfrm>
                  <a:off x="7134045" y="2536166"/>
                  <a:ext cx="241540" cy="274597"/>
                </a:xfrm>
                <a:custGeom>
                  <a:avLst/>
                  <a:gdLst>
                    <a:gd name="connsiteX0" fmla="*/ 0 w 241540"/>
                    <a:gd name="connsiteY0" fmla="*/ 0 h 274597"/>
                    <a:gd name="connsiteX1" fmla="*/ 69012 w 241540"/>
                    <a:gd name="connsiteY1" fmla="*/ 69011 h 274597"/>
                    <a:gd name="connsiteX2" fmla="*/ 120770 w 241540"/>
                    <a:gd name="connsiteY2" fmla="*/ 129396 h 274597"/>
                    <a:gd name="connsiteX3" fmla="*/ 172529 w 241540"/>
                    <a:gd name="connsiteY3" fmla="*/ 189781 h 274597"/>
                    <a:gd name="connsiteX4" fmla="*/ 215661 w 241540"/>
                    <a:gd name="connsiteY4" fmla="*/ 267419 h 274597"/>
                    <a:gd name="connsiteX5" fmla="*/ 241540 w 241540"/>
                    <a:gd name="connsiteY5" fmla="*/ 267419 h 27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540" h="274597">
                      <a:moveTo>
                        <a:pt x="0" y="0"/>
                      </a:moveTo>
                      <a:cubicBezTo>
                        <a:pt x="23004" y="23004"/>
                        <a:pt x="49493" y="42985"/>
                        <a:pt x="69012" y="69011"/>
                      </a:cubicBezTo>
                      <a:cubicBezTo>
                        <a:pt x="144691" y="169918"/>
                        <a:pt x="48679" y="45289"/>
                        <a:pt x="120770" y="129396"/>
                      </a:cubicBezTo>
                      <a:cubicBezTo>
                        <a:pt x="187160" y="206852"/>
                        <a:pt x="108319" y="125573"/>
                        <a:pt x="172529" y="189781"/>
                      </a:cubicBezTo>
                      <a:cubicBezTo>
                        <a:pt x="187712" y="235332"/>
                        <a:pt x="176111" y="208094"/>
                        <a:pt x="215661" y="267419"/>
                      </a:cubicBezTo>
                      <a:cubicBezTo>
                        <a:pt x="220446" y="274597"/>
                        <a:pt x="232914" y="267419"/>
                        <a:pt x="241540" y="267419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07" name="Forme libre 406"/>
                <p:cNvSpPr/>
                <p:nvPr/>
              </p:nvSpPr>
              <p:spPr>
                <a:xfrm>
                  <a:off x="7228936" y="2656936"/>
                  <a:ext cx="41805" cy="284672"/>
                </a:xfrm>
                <a:custGeom>
                  <a:avLst/>
                  <a:gdLst>
                    <a:gd name="connsiteX0" fmla="*/ 0 w 41805"/>
                    <a:gd name="connsiteY0" fmla="*/ 0 h 284672"/>
                    <a:gd name="connsiteX1" fmla="*/ 17253 w 41805"/>
                    <a:gd name="connsiteY1" fmla="*/ 284672 h 284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05" h="284672">
                      <a:moveTo>
                        <a:pt x="0" y="0"/>
                      </a:moveTo>
                      <a:cubicBezTo>
                        <a:pt x="41805" y="125412"/>
                        <a:pt x="17253" y="33572"/>
                        <a:pt x="17253" y="284672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08" name="Forme libre 407"/>
                <p:cNvSpPr/>
                <p:nvPr/>
              </p:nvSpPr>
              <p:spPr>
                <a:xfrm>
                  <a:off x="7134045" y="2536166"/>
                  <a:ext cx="207034" cy="78924"/>
                </a:xfrm>
                <a:custGeom>
                  <a:avLst/>
                  <a:gdLst>
                    <a:gd name="connsiteX0" fmla="*/ 0 w 207034"/>
                    <a:gd name="connsiteY0" fmla="*/ 8626 h 78924"/>
                    <a:gd name="connsiteX1" fmla="*/ 25880 w 207034"/>
                    <a:gd name="connsiteY1" fmla="*/ 0 h 78924"/>
                    <a:gd name="connsiteX2" fmla="*/ 138023 w 207034"/>
                    <a:gd name="connsiteY2" fmla="*/ 17253 h 78924"/>
                    <a:gd name="connsiteX3" fmla="*/ 163902 w 207034"/>
                    <a:gd name="connsiteY3" fmla="*/ 34506 h 78924"/>
                    <a:gd name="connsiteX4" fmla="*/ 198408 w 207034"/>
                    <a:gd name="connsiteY4" fmla="*/ 77638 h 78924"/>
                    <a:gd name="connsiteX5" fmla="*/ 207034 w 207034"/>
                    <a:gd name="connsiteY5" fmla="*/ 77638 h 78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034" h="78924">
                      <a:moveTo>
                        <a:pt x="0" y="8626"/>
                      </a:moveTo>
                      <a:cubicBezTo>
                        <a:pt x="8627" y="5751"/>
                        <a:pt x="16787" y="0"/>
                        <a:pt x="25880" y="0"/>
                      </a:cubicBezTo>
                      <a:cubicBezTo>
                        <a:pt x="45679" y="0"/>
                        <a:pt x="108490" y="2486"/>
                        <a:pt x="138023" y="17253"/>
                      </a:cubicBezTo>
                      <a:cubicBezTo>
                        <a:pt x="147296" y="21890"/>
                        <a:pt x="155276" y="28755"/>
                        <a:pt x="163902" y="34506"/>
                      </a:cubicBezTo>
                      <a:cubicBezTo>
                        <a:pt x="173852" y="64354"/>
                        <a:pt x="167193" y="62030"/>
                        <a:pt x="198408" y="77638"/>
                      </a:cubicBezTo>
                      <a:cubicBezTo>
                        <a:pt x="200980" y="78924"/>
                        <a:pt x="204159" y="77638"/>
                        <a:pt x="207034" y="77638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09" name="Forme libre 408"/>
                <p:cNvSpPr/>
                <p:nvPr/>
              </p:nvSpPr>
              <p:spPr>
                <a:xfrm>
                  <a:off x="7263442" y="2656936"/>
                  <a:ext cx="172528" cy="82423"/>
                </a:xfrm>
                <a:custGeom>
                  <a:avLst/>
                  <a:gdLst>
                    <a:gd name="connsiteX0" fmla="*/ 0 w 172528"/>
                    <a:gd name="connsiteY0" fmla="*/ 0 h 82423"/>
                    <a:gd name="connsiteX1" fmla="*/ 43132 w 172528"/>
                    <a:gd name="connsiteY1" fmla="*/ 8626 h 82423"/>
                    <a:gd name="connsiteX2" fmla="*/ 94890 w 172528"/>
                    <a:gd name="connsiteY2" fmla="*/ 51758 h 82423"/>
                    <a:gd name="connsiteX3" fmla="*/ 120769 w 172528"/>
                    <a:gd name="connsiteY3" fmla="*/ 60385 h 82423"/>
                    <a:gd name="connsiteX4" fmla="*/ 172528 w 172528"/>
                    <a:gd name="connsiteY4" fmla="*/ 77638 h 82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528" h="82423">
                      <a:moveTo>
                        <a:pt x="0" y="0"/>
                      </a:moveTo>
                      <a:cubicBezTo>
                        <a:pt x="14377" y="2875"/>
                        <a:pt x="29404" y="3478"/>
                        <a:pt x="43132" y="8626"/>
                      </a:cubicBezTo>
                      <a:cubicBezTo>
                        <a:pt x="75384" y="20721"/>
                        <a:pt x="66125" y="32581"/>
                        <a:pt x="94890" y="51758"/>
                      </a:cubicBezTo>
                      <a:cubicBezTo>
                        <a:pt x="102456" y="56802"/>
                        <a:pt x="112636" y="56318"/>
                        <a:pt x="120769" y="60385"/>
                      </a:cubicBezTo>
                      <a:cubicBezTo>
                        <a:pt x="164844" y="82423"/>
                        <a:pt x="127114" y="77638"/>
                        <a:pt x="172528" y="77638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10" name="Forme libre 409"/>
                <p:cNvSpPr/>
                <p:nvPr/>
              </p:nvSpPr>
              <p:spPr>
                <a:xfrm>
                  <a:off x="7030528" y="2743200"/>
                  <a:ext cx="70607" cy="69011"/>
                </a:xfrm>
                <a:custGeom>
                  <a:avLst/>
                  <a:gdLst>
                    <a:gd name="connsiteX0" fmla="*/ 0 w 70607"/>
                    <a:gd name="connsiteY0" fmla="*/ 0 h 69011"/>
                    <a:gd name="connsiteX1" fmla="*/ 34506 w 70607"/>
                    <a:gd name="connsiteY1" fmla="*/ 8626 h 69011"/>
                    <a:gd name="connsiteX2" fmla="*/ 69012 w 70607"/>
                    <a:gd name="connsiteY2" fmla="*/ 69011 h 69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607" h="69011">
                      <a:moveTo>
                        <a:pt x="0" y="0"/>
                      </a:moveTo>
                      <a:cubicBezTo>
                        <a:pt x="11502" y="2875"/>
                        <a:pt x="25583" y="819"/>
                        <a:pt x="34506" y="8626"/>
                      </a:cubicBezTo>
                      <a:cubicBezTo>
                        <a:pt x="70607" y="40214"/>
                        <a:pt x="69012" y="42778"/>
                        <a:pt x="69012" y="69011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11" name="Forme libre 410"/>
                <p:cNvSpPr/>
                <p:nvPr/>
              </p:nvSpPr>
              <p:spPr>
                <a:xfrm>
                  <a:off x="6916566" y="2757578"/>
                  <a:ext cx="88083" cy="115018"/>
                </a:xfrm>
                <a:custGeom>
                  <a:avLst/>
                  <a:gdLst>
                    <a:gd name="connsiteX0" fmla="*/ 88083 w 88083"/>
                    <a:gd name="connsiteY0" fmla="*/ 2875 h 115018"/>
                    <a:gd name="connsiteX1" fmla="*/ 27698 w 88083"/>
                    <a:gd name="connsiteY1" fmla="*/ 46007 h 115018"/>
                    <a:gd name="connsiteX2" fmla="*/ 10445 w 88083"/>
                    <a:gd name="connsiteY2" fmla="*/ 71886 h 115018"/>
                    <a:gd name="connsiteX3" fmla="*/ 1819 w 88083"/>
                    <a:gd name="connsiteY3" fmla="*/ 115018 h 115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083" h="115018">
                      <a:moveTo>
                        <a:pt x="88083" y="2875"/>
                      </a:moveTo>
                      <a:cubicBezTo>
                        <a:pt x="10447" y="28754"/>
                        <a:pt x="50702" y="0"/>
                        <a:pt x="27698" y="46007"/>
                      </a:cubicBezTo>
                      <a:cubicBezTo>
                        <a:pt x="23061" y="55280"/>
                        <a:pt x="16196" y="63260"/>
                        <a:pt x="10445" y="71886"/>
                      </a:cubicBezTo>
                      <a:cubicBezTo>
                        <a:pt x="0" y="103221"/>
                        <a:pt x="1819" y="88672"/>
                        <a:pt x="1819" y="115018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12" name="Forme libre 411"/>
                <p:cNvSpPr/>
                <p:nvPr/>
              </p:nvSpPr>
              <p:spPr>
                <a:xfrm>
                  <a:off x="7250415" y="2719170"/>
                  <a:ext cx="82038" cy="144800"/>
                </a:xfrm>
                <a:custGeom>
                  <a:avLst/>
                  <a:gdLst>
                    <a:gd name="connsiteX0" fmla="*/ 4400 w 82038"/>
                    <a:gd name="connsiteY0" fmla="*/ 15404 h 144800"/>
                    <a:gd name="connsiteX1" fmla="*/ 21653 w 82038"/>
                    <a:gd name="connsiteY1" fmla="*/ 75788 h 144800"/>
                    <a:gd name="connsiteX2" fmla="*/ 30279 w 82038"/>
                    <a:gd name="connsiteY2" fmla="*/ 101668 h 144800"/>
                    <a:gd name="connsiteX3" fmla="*/ 56159 w 82038"/>
                    <a:gd name="connsiteY3" fmla="*/ 127547 h 144800"/>
                    <a:gd name="connsiteX4" fmla="*/ 82038 w 82038"/>
                    <a:gd name="connsiteY4" fmla="*/ 144800 h 14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038" h="144800">
                      <a:moveTo>
                        <a:pt x="4400" y="15404"/>
                      </a:moveTo>
                      <a:cubicBezTo>
                        <a:pt x="25076" y="77427"/>
                        <a:pt x="0" y="0"/>
                        <a:pt x="21653" y="75788"/>
                      </a:cubicBezTo>
                      <a:cubicBezTo>
                        <a:pt x="24151" y="84531"/>
                        <a:pt x="25235" y="94102"/>
                        <a:pt x="30279" y="101668"/>
                      </a:cubicBezTo>
                      <a:cubicBezTo>
                        <a:pt x="37046" y="111819"/>
                        <a:pt x="46787" y="119737"/>
                        <a:pt x="56159" y="127547"/>
                      </a:cubicBezTo>
                      <a:cubicBezTo>
                        <a:pt x="64124" y="134184"/>
                        <a:pt x="82038" y="144800"/>
                        <a:pt x="82038" y="144800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13" name="Forme libre 412"/>
                <p:cNvSpPr/>
                <p:nvPr/>
              </p:nvSpPr>
              <p:spPr>
                <a:xfrm>
                  <a:off x="7246189" y="2501368"/>
                  <a:ext cx="120769" cy="34798"/>
                </a:xfrm>
                <a:custGeom>
                  <a:avLst/>
                  <a:gdLst>
                    <a:gd name="connsiteX0" fmla="*/ 0 w 120769"/>
                    <a:gd name="connsiteY0" fmla="*/ 34798 h 34798"/>
                    <a:gd name="connsiteX1" fmla="*/ 120769 w 120769"/>
                    <a:gd name="connsiteY1" fmla="*/ 17545 h 3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769" h="34798">
                      <a:moveTo>
                        <a:pt x="0" y="34798"/>
                      </a:moveTo>
                      <a:cubicBezTo>
                        <a:pt x="52197" y="0"/>
                        <a:pt x="15511" y="17545"/>
                        <a:pt x="120769" y="17545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14" name="Forme libre 413"/>
                <p:cNvSpPr/>
                <p:nvPr/>
              </p:nvSpPr>
              <p:spPr>
                <a:xfrm>
                  <a:off x="7315200" y="2648309"/>
                  <a:ext cx="172528" cy="33599"/>
                </a:xfrm>
                <a:custGeom>
                  <a:avLst/>
                  <a:gdLst>
                    <a:gd name="connsiteX0" fmla="*/ 0 w 172528"/>
                    <a:gd name="connsiteY0" fmla="*/ 17253 h 33599"/>
                    <a:gd name="connsiteX1" fmla="*/ 155275 w 172528"/>
                    <a:gd name="connsiteY1" fmla="*/ 17253 h 33599"/>
                    <a:gd name="connsiteX2" fmla="*/ 172528 w 172528"/>
                    <a:gd name="connsiteY2" fmla="*/ 0 h 3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528" h="33599">
                      <a:moveTo>
                        <a:pt x="0" y="17253"/>
                      </a:moveTo>
                      <a:cubicBezTo>
                        <a:pt x="59932" y="23913"/>
                        <a:pt x="95343" y="33599"/>
                        <a:pt x="155275" y="17253"/>
                      </a:cubicBezTo>
                      <a:cubicBezTo>
                        <a:pt x="163122" y="15113"/>
                        <a:pt x="166777" y="5751"/>
                        <a:pt x="172528" y="0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15" name="Forme libre 414"/>
                <p:cNvSpPr/>
                <p:nvPr/>
              </p:nvSpPr>
              <p:spPr>
                <a:xfrm>
                  <a:off x="7297947" y="2579298"/>
                  <a:ext cx="146649" cy="11167"/>
                </a:xfrm>
                <a:custGeom>
                  <a:avLst/>
                  <a:gdLst>
                    <a:gd name="connsiteX0" fmla="*/ 0 w 146649"/>
                    <a:gd name="connsiteY0" fmla="*/ 0 h 11167"/>
                    <a:gd name="connsiteX1" fmla="*/ 146649 w 146649"/>
                    <a:gd name="connsiteY1" fmla="*/ 8627 h 1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649" h="11167">
                      <a:moveTo>
                        <a:pt x="0" y="0"/>
                      </a:moveTo>
                      <a:cubicBezTo>
                        <a:pt x="100501" y="11167"/>
                        <a:pt x="51599" y="8627"/>
                        <a:pt x="146649" y="8627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16" name="Forme libre 415"/>
                <p:cNvSpPr/>
                <p:nvPr/>
              </p:nvSpPr>
              <p:spPr>
                <a:xfrm>
                  <a:off x="7194431" y="2475781"/>
                  <a:ext cx="120769" cy="60385"/>
                </a:xfrm>
                <a:custGeom>
                  <a:avLst/>
                  <a:gdLst>
                    <a:gd name="connsiteX0" fmla="*/ 0 w 120769"/>
                    <a:gd name="connsiteY0" fmla="*/ 60385 h 60385"/>
                    <a:gd name="connsiteX1" fmla="*/ 8626 w 120769"/>
                    <a:gd name="connsiteY1" fmla="*/ 34505 h 60385"/>
                    <a:gd name="connsiteX2" fmla="*/ 34505 w 120769"/>
                    <a:gd name="connsiteY2" fmla="*/ 25879 h 60385"/>
                    <a:gd name="connsiteX3" fmla="*/ 86264 w 120769"/>
                    <a:gd name="connsiteY3" fmla="*/ 17253 h 60385"/>
                    <a:gd name="connsiteX4" fmla="*/ 120769 w 120769"/>
                    <a:gd name="connsiteY4" fmla="*/ 0 h 60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769" h="60385">
                      <a:moveTo>
                        <a:pt x="0" y="60385"/>
                      </a:moveTo>
                      <a:cubicBezTo>
                        <a:pt x="2875" y="51758"/>
                        <a:pt x="2196" y="40935"/>
                        <a:pt x="8626" y="34505"/>
                      </a:cubicBezTo>
                      <a:cubicBezTo>
                        <a:pt x="15056" y="28075"/>
                        <a:pt x="25629" y="27851"/>
                        <a:pt x="34505" y="25879"/>
                      </a:cubicBezTo>
                      <a:cubicBezTo>
                        <a:pt x="51579" y="22085"/>
                        <a:pt x="69011" y="20128"/>
                        <a:pt x="86264" y="17253"/>
                      </a:cubicBezTo>
                      <a:cubicBezTo>
                        <a:pt x="116001" y="7340"/>
                        <a:pt x="105713" y="15056"/>
                        <a:pt x="120769" y="0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334" name="Groupe 164"/>
              <p:cNvGrpSpPr/>
              <p:nvPr/>
            </p:nvGrpSpPr>
            <p:grpSpPr>
              <a:xfrm rot="2563966">
                <a:off x="3032557" y="2667984"/>
                <a:ext cx="571162" cy="465827"/>
                <a:chOff x="6916566" y="2475781"/>
                <a:chExt cx="571162" cy="465827"/>
              </a:xfrm>
            </p:grpSpPr>
            <p:sp>
              <p:nvSpPr>
                <p:cNvPr id="391" name="Forme libre 390"/>
                <p:cNvSpPr/>
                <p:nvPr/>
              </p:nvSpPr>
              <p:spPr>
                <a:xfrm>
                  <a:off x="7013275" y="2536166"/>
                  <a:ext cx="133827" cy="362309"/>
                </a:xfrm>
                <a:custGeom>
                  <a:avLst/>
                  <a:gdLst>
                    <a:gd name="connsiteX0" fmla="*/ 112144 w 133827"/>
                    <a:gd name="connsiteY0" fmla="*/ 0 h 362309"/>
                    <a:gd name="connsiteX1" fmla="*/ 112144 w 133827"/>
                    <a:gd name="connsiteY1" fmla="*/ 86264 h 362309"/>
                    <a:gd name="connsiteX2" fmla="*/ 60385 w 133827"/>
                    <a:gd name="connsiteY2" fmla="*/ 120770 h 362309"/>
                    <a:gd name="connsiteX3" fmla="*/ 34506 w 133827"/>
                    <a:gd name="connsiteY3" fmla="*/ 138023 h 362309"/>
                    <a:gd name="connsiteX4" fmla="*/ 17253 w 133827"/>
                    <a:gd name="connsiteY4" fmla="*/ 163902 h 362309"/>
                    <a:gd name="connsiteX5" fmla="*/ 0 w 133827"/>
                    <a:gd name="connsiteY5" fmla="*/ 215660 h 362309"/>
                    <a:gd name="connsiteX6" fmla="*/ 8627 w 133827"/>
                    <a:gd name="connsiteY6" fmla="*/ 276045 h 362309"/>
                    <a:gd name="connsiteX7" fmla="*/ 34506 w 133827"/>
                    <a:gd name="connsiteY7" fmla="*/ 327804 h 362309"/>
                    <a:gd name="connsiteX8" fmla="*/ 69012 w 133827"/>
                    <a:gd name="connsiteY8" fmla="*/ 362309 h 362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827" h="362309">
                      <a:moveTo>
                        <a:pt x="112144" y="0"/>
                      </a:moveTo>
                      <a:cubicBezTo>
                        <a:pt x="121936" y="29376"/>
                        <a:pt x="133827" y="52191"/>
                        <a:pt x="112144" y="86264"/>
                      </a:cubicBezTo>
                      <a:cubicBezTo>
                        <a:pt x="101012" y="103758"/>
                        <a:pt x="77638" y="109268"/>
                        <a:pt x="60385" y="120770"/>
                      </a:cubicBezTo>
                      <a:lnTo>
                        <a:pt x="34506" y="138023"/>
                      </a:lnTo>
                      <a:cubicBezTo>
                        <a:pt x="28755" y="146649"/>
                        <a:pt x="21464" y="154428"/>
                        <a:pt x="17253" y="163902"/>
                      </a:cubicBezTo>
                      <a:cubicBezTo>
                        <a:pt x="9867" y="180520"/>
                        <a:pt x="0" y="215660"/>
                        <a:pt x="0" y="215660"/>
                      </a:cubicBezTo>
                      <a:cubicBezTo>
                        <a:pt x="2876" y="235788"/>
                        <a:pt x="4639" y="256107"/>
                        <a:pt x="8627" y="276045"/>
                      </a:cubicBezTo>
                      <a:cubicBezTo>
                        <a:pt x="12723" y="296524"/>
                        <a:pt x="21112" y="311731"/>
                        <a:pt x="34506" y="327804"/>
                      </a:cubicBezTo>
                      <a:cubicBezTo>
                        <a:pt x="34523" y="327824"/>
                        <a:pt x="61338" y="354636"/>
                        <a:pt x="69012" y="362309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92" name="Forme libre 391"/>
                <p:cNvSpPr/>
                <p:nvPr/>
              </p:nvSpPr>
              <p:spPr>
                <a:xfrm>
                  <a:off x="7056408" y="2665562"/>
                  <a:ext cx="149042" cy="157194"/>
                </a:xfrm>
                <a:custGeom>
                  <a:avLst/>
                  <a:gdLst>
                    <a:gd name="connsiteX0" fmla="*/ 0 w 149042"/>
                    <a:gd name="connsiteY0" fmla="*/ 0 h 157194"/>
                    <a:gd name="connsiteX1" fmla="*/ 60384 w 149042"/>
                    <a:gd name="connsiteY1" fmla="*/ 25880 h 157194"/>
                    <a:gd name="connsiteX2" fmla="*/ 94890 w 149042"/>
                    <a:gd name="connsiteY2" fmla="*/ 103517 h 157194"/>
                    <a:gd name="connsiteX3" fmla="*/ 146649 w 149042"/>
                    <a:gd name="connsiteY3" fmla="*/ 129396 h 157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042" h="157194">
                      <a:moveTo>
                        <a:pt x="0" y="0"/>
                      </a:moveTo>
                      <a:cubicBezTo>
                        <a:pt x="16305" y="4076"/>
                        <a:pt x="49352" y="8229"/>
                        <a:pt x="60384" y="25880"/>
                      </a:cubicBezTo>
                      <a:cubicBezTo>
                        <a:pt x="79219" y="56016"/>
                        <a:pt x="68516" y="80440"/>
                        <a:pt x="94890" y="103517"/>
                      </a:cubicBezTo>
                      <a:cubicBezTo>
                        <a:pt x="149042" y="150899"/>
                        <a:pt x="146649" y="157194"/>
                        <a:pt x="146649" y="129396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93" name="Forme libre 392"/>
                <p:cNvSpPr/>
                <p:nvPr/>
              </p:nvSpPr>
              <p:spPr>
                <a:xfrm>
                  <a:off x="7134045" y="2536166"/>
                  <a:ext cx="241540" cy="274597"/>
                </a:xfrm>
                <a:custGeom>
                  <a:avLst/>
                  <a:gdLst>
                    <a:gd name="connsiteX0" fmla="*/ 0 w 241540"/>
                    <a:gd name="connsiteY0" fmla="*/ 0 h 274597"/>
                    <a:gd name="connsiteX1" fmla="*/ 69012 w 241540"/>
                    <a:gd name="connsiteY1" fmla="*/ 69011 h 274597"/>
                    <a:gd name="connsiteX2" fmla="*/ 120770 w 241540"/>
                    <a:gd name="connsiteY2" fmla="*/ 129396 h 274597"/>
                    <a:gd name="connsiteX3" fmla="*/ 172529 w 241540"/>
                    <a:gd name="connsiteY3" fmla="*/ 189781 h 274597"/>
                    <a:gd name="connsiteX4" fmla="*/ 215661 w 241540"/>
                    <a:gd name="connsiteY4" fmla="*/ 267419 h 274597"/>
                    <a:gd name="connsiteX5" fmla="*/ 241540 w 241540"/>
                    <a:gd name="connsiteY5" fmla="*/ 267419 h 27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540" h="274597">
                      <a:moveTo>
                        <a:pt x="0" y="0"/>
                      </a:moveTo>
                      <a:cubicBezTo>
                        <a:pt x="23004" y="23004"/>
                        <a:pt x="49493" y="42985"/>
                        <a:pt x="69012" y="69011"/>
                      </a:cubicBezTo>
                      <a:cubicBezTo>
                        <a:pt x="144691" y="169918"/>
                        <a:pt x="48679" y="45289"/>
                        <a:pt x="120770" y="129396"/>
                      </a:cubicBezTo>
                      <a:cubicBezTo>
                        <a:pt x="187160" y="206852"/>
                        <a:pt x="108319" y="125573"/>
                        <a:pt x="172529" y="189781"/>
                      </a:cubicBezTo>
                      <a:cubicBezTo>
                        <a:pt x="187712" y="235332"/>
                        <a:pt x="176111" y="208094"/>
                        <a:pt x="215661" y="267419"/>
                      </a:cubicBezTo>
                      <a:cubicBezTo>
                        <a:pt x="220446" y="274597"/>
                        <a:pt x="232914" y="267419"/>
                        <a:pt x="241540" y="267419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94" name="Forme libre 393"/>
                <p:cNvSpPr/>
                <p:nvPr/>
              </p:nvSpPr>
              <p:spPr>
                <a:xfrm>
                  <a:off x="7228936" y="2656936"/>
                  <a:ext cx="41805" cy="284672"/>
                </a:xfrm>
                <a:custGeom>
                  <a:avLst/>
                  <a:gdLst>
                    <a:gd name="connsiteX0" fmla="*/ 0 w 41805"/>
                    <a:gd name="connsiteY0" fmla="*/ 0 h 284672"/>
                    <a:gd name="connsiteX1" fmla="*/ 17253 w 41805"/>
                    <a:gd name="connsiteY1" fmla="*/ 284672 h 284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05" h="284672">
                      <a:moveTo>
                        <a:pt x="0" y="0"/>
                      </a:moveTo>
                      <a:cubicBezTo>
                        <a:pt x="41805" y="125412"/>
                        <a:pt x="17253" y="33572"/>
                        <a:pt x="17253" y="284672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95" name="Forme libre 394"/>
                <p:cNvSpPr/>
                <p:nvPr/>
              </p:nvSpPr>
              <p:spPr>
                <a:xfrm>
                  <a:off x="7134045" y="2536166"/>
                  <a:ext cx="207034" cy="78924"/>
                </a:xfrm>
                <a:custGeom>
                  <a:avLst/>
                  <a:gdLst>
                    <a:gd name="connsiteX0" fmla="*/ 0 w 207034"/>
                    <a:gd name="connsiteY0" fmla="*/ 8626 h 78924"/>
                    <a:gd name="connsiteX1" fmla="*/ 25880 w 207034"/>
                    <a:gd name="connsiteY1" fmla="*/ 0 h 78924"/>
                    <a:gd name="connsiteX2" fmla="*/ 138023 w 207034"/>
                    <a:gd name="connsiteY2" fmla="*/ 17253 h 78924"/>
                    <a:gd name="connsiteX3" fmla="*/ 163902 w 207034"/>
                    <a:gd name="connsiteY3" fmla="*/ 34506 h 78924"/>
                    <a:gd name="connsiteX4" fmla="*/ 198408 w 207034"/>
                    <a:gd name="connsiteY4" fmla="*/ 77638 h 78924"/>
                    <a:gd name="connsiteX5" fmla="*/ 207034 w 207034"/>
                    <a:gd name="connsiteY5" fmla="*/ 77638 h 78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034" h="78924">
                      <a:moveTo>
                        <a:pt x="0" y="8626"/>
                      </a:moveTo>
                      <a:cubicBezTo>
                        <a:pt x="8627" y="5751"/>
                        <a:pt x="16787" y="0"/>
                        <a:pt x="25880" y="0"/>
                      </a:cubicBezTo>
                      <a:cubicBezTo>
                        <a:pt x="45679" y="0"/>
                        <a:pt x="108490" y="2486"/>
                        <a:pt x="138023" y="17253"/>
                      </a:cubicBezTo>
                      <a:cubicBezTo>
                        <a:pt x="147296" y="21890"/>
                        <a:pt x="155276" y="28755"/>
                        <a:pt x="163902" y="34506"/>
                      </a:cubicBezTo>
                      <a:cubicBezTo>
                        <a:pt x="173852" y="64354"/>
                        <a:pt x="167193" y="62030"/>
                        <a:pt x="198408" y="77638"/>
                      </a:cubicBezTo>
                      <a:cubicBezTo>
                        <a:pt x="200980" y="78924"/>
                        <a:pt x="204159" y="77638"/>
                        <a:pt x="207034" y="77638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96" name="Forme libre 395"/>
                <p:cNvSpPr/>
                <p:nvPr/>
              </p:nvSpPr>
              <p:spPr>
                <a:xfrm>
                  <a:off x="7263442" y="2656936"/>
                  <a:ext cx="172528" cy="82423"/>
                </a:xfrm>
                <a:custGeom>
                  <a:avLst/>
                  <a:gdLst>
                    <a:gd name="connsiteX0" fmla="*/ 0 w 172528"/>
                    <a:gd name="connsiteY0" fmla="*/ 0 h 82423"/>
                    <a:gd name="connsiteX1" fmla="*/ 43132 w 172528"/>
                    <a:gd name="connsiteY1" fmla="*/ 8626 h 82423"/>
                    <a:gd name="connsiteX2" fmla="*/ 94890 w 172528"/>
                    <a:gd name="connsiteY2" fmla="*/ 51758 h 82423"/>
                    <a:gd name="connsiteX3" fmla="*/ 120769 w 172528"/>
                    <a:gd name="connsiteY3" fmla="*/ 60385 h 82423"/>
                    <a:gd name="connsiteX4" fmla="*/ 172528 w 172528"/>
                    <a:gd name="connsiteY4" fmla="*/ 77638 h 82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528" h="82423">
                      <a:moveTo>
                        <a:pt x="0" y="0"/>
                      </a:moveTo>
                      <a:cubicBezTo>
                        <a:pt x="14377" y="2875"/>
                        <a:pt x="29404" y="3478"/>
                        <a:pt x="43132" y="8626"/>
                      </a:cubicBezTo>
                      <a:cubicBezTo>
                        <a:pt x="75384" y="20721"/>
                        <a:pt x="66125" y="32581"/>
                        <a:pt x="94890" y="51758"/>
                      </a:cubicBezTo>
                      <a:cubicBezTo>
                        <a:pt x="102456" y="56802"/>
                        <a:pt x="112636" y="56318"/>
                        <a:pt x="120769" y="60385"/>
                      </a:cubicBezTo>
                      <a:cubicBezTo>
                        <a:pt x="164844" y="82423"/>
                        <a:pt x="127114" y="77638"/>
                        <a:pt x="172528" y="77638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97" name="Forme libre 396"/>
                <p:cNvSpPr/>
                <p:nvPr/>
              </p:nvSpPr>
              <p:spPr>
                <a:xfrm>
                  <a:off x="7030528" y="2743200"/>
                  <a:ext cx="70607" cy="69011"/>
                </a:xfrm>
                <a:custGeom>
                  <a:avLst/>
                  <a:gdLst>
                    <a:gd name="connsiteX0" fmla="*/ 0 w 70607"/>
                    <a:gd name="connsiteY0" fmla="*/ 0 h 69011"/>
                    <a:gd name="connsiteX1" fmla="*/ 34506 w 70607"/>
                    <a:gd name="connsiteY1" fmla="*/ 8626 h 69011"/>
                    <a:gd name="connsiteX2" fmla="*/ 69012 w 70607"/>
                    <a:gd name="connsiteY2" fmla="*/ 69011 h 69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607" h="69011">
                      <a:moveTo>
                        <a:pt x="0" y="0"/>
                      </a:moveTo>
                      <a:cubicBezTo>
                        <a:pt x="11502" y="2875"/>
                        <a:pt x="25583" y="819"/>
                        <a:pt x="34506" y="8626"/>
                      </a:cubicBezTo>
                      <a:cubicBezTo>
                        <a:pt x="70607" y="40214"/>
                        <a:pt x="69012" y="42778"/>
                        <a:pt x="69012" y="69011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98" name="Forme libre 397"/>
                <p:cNvSpPr/>
                <p:nvPr/>
              </p:nvSpPr>
              <p:spPr>
                <a:xfrm>
                  <a:off x="6916566" y="2757578"/>
                  <a:ext cx="88083" cy="115018"/>
                </a:xfrm>
                <a:custGeom>
                  <a:avLst/>
                  <a:gdLst>
                    <a:gd name="connsiteX0" fmla="*/ 88083 w 88083"/>
                    <a:gd name="connsiteY0" fmla="*/ 2875 h 115018"/>
                    <a:gd name="connsiteX1" fmla="*/ 27698 w 88083"/>
                    <a:gd name="connsiteY1" fmla="*/ 46007 h 115018"/>
                    <a:gd name="connsiteX2" fmla="*/ 10445 w 88083"/>
                    <a:gd name="connsiteY2" fmla="*/ 71886 h 115018"/>
                    <a:gd name="connsiteX3" fmla="*/ 1819 w 88083"/>
                    <a:gd name="connsiteY3" fmla="*/ 115018 h 115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083" h="115018">
                      <a:moveTo>
                        <a:pt x="88083" y="2875"/>
                      </a:moveTo>
                      <a:cubicBezTo>
                        <a:pt x="10447" y="28754"/>
                        <a:pt x="50702" y="0"/>
                        <a:pt x="27698" y="46007"/>
                      </a:cubicBezTo>
                      <a:cubicBezTo>
                        <a:pt x="23061" y="55280"/>
                        <a:pt x="16196" y="63260"/>
                        <a:pt x="10445" y="71886"/>
                      </a:cubicBezTo>
                      <a:cubicBezTo>
                        <a:pt x="0" y="103221"/>
                        <a:pt x="1819" y="88672"/>
                        <a:pt x="1819" y="115018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99" name="Forme libre 398"/>
                <p:cNvSpPr/>
                <p:nvPr/>
              </p:nvSpPr>
              <p:spPr>
                <a:xfrm>
                  <a:off x="7250415" y="2719170"/>
                  <a:ext cx="82038" cy="144800"/>
                </a:xfrm>
                <a:custGeom>
                  <a:avLst/>
                  <a:gdLst>
                    <a:gd name="connsiteX0" fmla="*/ 4400 w 82038"/>
                    <a:gd name="connsiteY0" fmla="*/ 15404 h 144800"/>
                    <a:gd name="connsiteX1" fmla="*/ 21653 w 82038"/>
                    <a:gd name="connsiteY1" fmla="*/ 75788 h 144800"/>
                    <a:gd name="connsiteX2" fmla="*/ 30279 w 82038"/>
                    <a:gd name="connsiteY2" fmla="*/ 101668 h 144800"/>
                    <a:gd name="connsiteX3" fmla="*/ 56159 w 82038"/>
                    <a:gd name="connsiteY3" fmla="*/ 127547 h 144800"/>
                    <a:gd name="connsiteX4" fmla="*/ 82038 w 82038"/>
                    <a:gd name="connsiteY4" fmla="*/ 144800 h 14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038" h="144800">
                      <a:moveTo>
                        <a:pt x="4400" y="15404"/>
                      </a:moveTo>
                      <a:cubicBezTo>
                        <a:pt x="25076" y="77427"/>
                        <a:pt x="0" y="0"/>
                        <a:pt x="21653" y="75788"/>
                      </a:cubicBezTo>
                      <a:cubicBezTo>
                        <a:pt x="24151" y="84531"/>
                        <a:pt x="25235" y="94102"/>
                        <a:pt x="30279" y="101668"/>
                      </a:cubicBezTo>
                      <a:cubicBezTo>
                        <a:pt x="37046" y="111819"/>
                        <a:pt x="46787" y="119737"/>
                        <a:pt x="56159" y="127547"/>
                      </a:cubicBezTo>
                      <a:cubicBezTo>
                        <a:pt x="64124" y="134184"/>
                        <a:pt x="82038" y="144800"/>
                        <a:pt x="82038" y="144800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00" name="Forme libre 399"/>
                <p:cNvSpPr/>
                <p:nvPr/>
              </p:nvSpPr>
              <p:spPr>
                <a:xfrm>
                  <a:off x="7246189" y="2501368"/>
                  <a:ext cx="120769" cy="34798"/>
                </a:xfrm>
                <a:custGeom>
                  <a:avLst/>
                  <a:gdLst>
                    <a:gd name="connsiteX0" fmla="*/ 0 w 120769"/>
                    <a:gd name="connsiteY0" fmla="*/ 34798 h 34798"/>
                    <a:gd name="connsiteX1" fmla="*/ 120769 w 120769"/>
                    <a:gd name="connsiteY1" fmla="*/ 17545 h 3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769" h="34798">
                      <a:moveTo>
                        <a:pt x="0" y="34798"/>
                      </a:moveTo>
                      <a:cubicBezTo>
                        <a:pt x="52197" y="0"/>
                        <a:pt x="15511" y="17545"/>
                        <a:pt x="120769" y="17545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01" name="Forme libre 400"/>
                <p:cNvSpPr/>
                <p:nvPr/>
              </p:nvSpPr>
              <p:spPr>
                <a:xfrm>
                  <a:off x="7315200" y="2648309"/>
                  <a:ext cx="172528" cy="33599"/>
                </a:xfrm>
                <a:custGeom>
                  <a:avLst/>
                  <a:gdLst>
                    <a:gd name="connsiteX0" fmla="*/ 0 w 172528"/>
                    <a:gd name="connsiteY0" fmla="*/ 17253 h 33599"/>
                    <a:gd name="connsiteX1" fmla="*/ 155275 w 172528"/>
                    <a:gd name="connsiteY1" fmla="*/ 17253 h 33599"/>
                    <a:gd name="connsiteX2" fmla="*/ 172528 w 172528"/>
                    <a:gd name="connsiteY2" fmla="*/ 0 h 3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528" h="33599">
                      <a:moveTo>
                        <a:pt x="0" y="17253"/>
                      </a:moveTo>
                      <a:cubicBezTo>
                        <a:pt x="59932" y="23913"/>
                        <a:pt x="95343" y="33599"/>
                        <a:pt x="155275" y="17253"/>
                      </a:cubicBezTo>
                      <a:cubicBezTo>
                        <a:pt x="163122" y="15113"/>
                        <a:pt x="166777" y="5751"/>
                        <a:pt x="172528" y="0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02" name="Forme libre 401"/>
                <p:cNvSpPr/>
                <p:nvPr/>
              </p:nvSpPr>
              <p:spPr>
                <a:xfrm>
                  <a:off x="7297947" y="2579298"/>
                  <a:ext cx="146649" cy="11167"/>
                </a:xfrm>
                <a:custGeom>
                  <a:avLst/>
                  <a:gdLst>
                    <a:gd name="connsiteX0" fmla="*/ 0 w 146649"/>
                    <a:gd name="connsiteY0" fmla="*/ 0 h 11167"/>
                    <a:gd name="connsiteX1" fmla="*/ 146649 w 146649"/>
                    <a:gd name="connsiteY1" fmla="*/ 8627 h 1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649" h="11167">
                      <a:moveTo>
                        <a:pt x="0" y="0"/>
                      </a:moveTo>
                      <a:cubicBezTo>
                        <a:pt x="100501" y="11167"/>
                        <a:pt x="51599" y="8627"/>
                        <a:pt x="146649" y="8627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403" name="Forme libre 402"/>
                <p:cNvSpPr/>
                <p:nvPr/>
              </p:nvSpPr>
              <p:spPr>
                <a:xfrm>
                  <a:off x="7194431" y="2475781"/>
                  <a:ext cx="120769" cy="60385"/>
                </a:xfrm>
                <a:custGeom>
                  <a:avLst/>
                  <a:gdLst>
                    <a:gd name="connsiteX0" fmla="*/ 0 w 120769"/>
                    <a:gd name="connsiteY0" fmla="*/ 60385 h 60385"/>
                    <a:gd name="connsiteX1" fmla="*/ 8626 w 120769"/>
                    <a:gd name="connsiteY1" fmla="*/ 34505 h 60385"/>
                    <a:gd name="connsiteX2" fmla="*/ 34505 w 120769"/>
                    <a:gd name="connsiteY2" fmla="*/ 25879 h 60385"/>
                    <a:gd name="connsiteX3" fmla="*/ 86264 w 120769"/>
                    <a:gd name="connsiteY3" fmla="*/ 17253 h 60385"/>
                    <a:gd name="connsiteX4" fmla="*/ 120769 w 120769"/>
                    <a:gd name="connsiteY4" fmla="*/ 0 h 60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769" h="60385">
                      <a:moveTo>
                        <a:pt x="0" y="60385"/>
                      </a:moveTo>
                      <a:cubicBezTo>
                        <a:pt x="2875" y="51758"/>
                        <a:pt x="2196" y="40935"/>
                        <a:pt x="8626" y="34505"/>
                      </a:cubicBezTo>
                      <a:cubicBezTo>
                        <a:pt x="15056" y="28075"/>
                        <a:pt x="25629" y="27851"/>
                        <a:pt x="34505" y="25879"/>
                      </a:cubicBezTo>
                      <a:cubicBezTo>
                        <a:pt x="51579" y="22085"/>
                        <a:pt x="69011" y="20128"/>
                        <a:pt x="86264" y="17253"/>
                      </a:cubicBezTo>
                      <a:cubicBezTo>
                        <a:pt x="116001" y="7340"/>
                        <a:pt x="105713" y="15056"/>
                        <a:pt x="120769" y="0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335" name="Groupe 178"/>
              <p:cNvGrpSpPr/>
              <p:nvPr/>
            </p:nvGrpSpPr>
            <p:grpSpPr>
              <a:xfrm rot="19036034" flipH="1">
                <a:off x="3391293" y="2290692"/>
                <a:ext cx="571162" cy="465827"/>
                <a:chOff x="6916566" y="2475781"/>
                <a:chExt cx="571162" cy="465827"/>
              </a:xfrm>
            </p:grpSpPr>
            <p:sp>
              <p:nvSpPr>
                <p:cNvPr id="378" name="Forme libre 377"/>
                <p:cNvSpPr/>
                <p:nvPr/>
              </p:nvSpPr>
              <p:spPr>
                <a:xfrm>
                  <a:off x="7013275" y="2536166"/>
                  <a:ext cx="133827" cy="362309"/>
                </a:xfrm>
                <a:custGeom>
                  <a:avLst/>
                  <a:gdLst>
                    <a:gd name="connsiteX0" fmla="*/ 112144 w 133827"/>
                    <a:gd name="connsiteY0" fmla="*/ 0 h 362309"/>
                    <a:gd name="connsiteX1" fmla="*/ 112144 w 133827"/>
                    <a:gd name="connsiteY1" fmla="*/ 86264 h 362309"/>
                    <a:gd name="connsiteX2" fmla="*/ 60385 w 133827"/>
                    <a:gd name="connsiteY2" fmla="*/ 120770 h 362309"/>
                    <a:gd name="connsiteX3" fmla="*/ 34506 w 133827"/>
                    <a:gd name="connsiteY3" fmla="*/ 138023 h 362309"/>
                    <a:gd name="connsiteX4" fmla="*/ 17253 w 133827"/>
                    <a:gd name="connsiteY4" fmla="*/ 163902 h 362309"/>
                    <a:gd name="connsiteX5" fmla="*/ 0 w 133827"/>
                    <a:gd name="connsiteY5" fmla="*/ 215660 h 362309"/>
                    <a:gd name="connsiteX6" fmla="*/ 8627 w 133827"/>
                    <a:gd name="connsiteY6" fmla="*/ 276045 h 362309"/>
                    <a:gd name="connsiteX7" fmla="*/ 34506 w 133827"/>
                    <a:gd name="connsiteY7" fmla="*/ 327804 h 362309"/>
                    <a:gd name="connsiteX8" fmla="*/ 69012 w 133827"/>
                    <a:gd name="connsiteY8" fmla="*/ 362309 h 362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827" h="362309">
                      <a:moveTo>
                        <a:pt x="112144" y="0"/>
                      </a:moveTo>
                      <a:cubicBezTo>
                        <a:pt x="121936" y="29376"/>
                        <a:pt x="133827" y="52191"/>
                        <a:pt x="112144" y="86264"/>
                      </a:cubicBezTo>
                      <a:cubicBezTo>
                        <a:pt x="101012" y="103758"/>
                        <a:pt x="77638" y="109268"/>
                        <a:pt x="60385" y="120770"/>
                      </a:cubicBezTo>
                      <a:lnTo>
                        <a:pt x="34506" y="138023"/>
                      </a:lnTo>
                      <a:cubicBezTo>
                        <a:pt x="28755" y="146649"/>
                        <a:pt x="21464" y="154428"/>
                        <a:pt x="17253" y="163902"/>
                      </a:cubicBezTo>
                      <a:cubicBezTo>
                        <a:pt x="9867" y="180520"/>
                        <a:pt x="0" y="215660"/>
                        <a:pt x="0" y="215660"/>
                      </a:cubicBezTo>
                      <a:cubicBezTo>
                        <a:pt x="2876" y="235788"/>
                        <a:pt x="4639" y="256107"/>
                        <a:pt x="8627" y="276045"/>
                      </a:cubicBezTo>
                      <a:cubicBezTo>
                        <a:pt x="12723" y="296524"/>
                        <a:pt x="21112" y="311731"/>
                        <a:pt x="34506" y="327804"/>
                      </a:cubicBezTo>
                      <a:cubicBezTo>
                        <a:pt x="34523" y="327824"/>
                        <a:pt x="61338" y="354636"/>
                        <a:pt x="69012" y="362309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79" name="Forme libre 378"/>
                <p:cNvSpPr/>
                <p:nvPr/>
              </p:nvSpPr>
              <p:spPr>
                <a:xfrm>
                  <a:off x="7056408" y="2665562"/>
                  <a:ext cx="149042" cy="157194"/>
                </a:xfrm>
                <a:custGeom>
                  <a:avLst/>
                  <a:gdLst>
                    <a:gd name="connsiteX0" fmla="*/ 0 w 149042"/>
                    <a:gd name="connsiteY0" fmla="*/ 0 h 157194"/>
                    <a:gd name="connsiteX1" fmla="*/ 60384 w 149042"/>
                    <a:gd name="connsiteY1" fmla="*/ 25880 h 157194"/>
                    <a:gd name="connsiteX2" fmla="*/ 94890 w 149042"/>
                    <a:gd name="connsiteY2" fmla="*/ 103517 h 157194"/>
                    <a:gd name="connsiteX3" fmla="*/ 146649 w 149042"/>
                    <a:gd name="connsiteY3" fmla="*/ 129396 h 157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042" h="157194">
                      <a:moveTo>
                        <a:pt x="0" y="0"/>
                      </a:moveTo>
                      <a:cubicBezTo>
                        <a:pt x="16305" y="4076"/>
                        <a:pt x="49352" y="8229"/>
                        <a:pt x="60384" y="25880"/>
                      </a:cubicBezTo>
                      <a:cubicBezTo>
                        <a:pt x="79219" y="56016"/>
                        <a:pt x="68516" y="80440"/>
                        <a:pt x="94890" y="103517"/>
                      </a:cubicBezTo>
                      <a:cubicBezTo>
                        <a:pt x="149042" y="150899"/>
                        <a:pt x="146649" y="157194"/>
                        <a:pt x="146649" y="129396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80" name="Forme libre 379"/>
                <p:cNvSpPr/>
                <p:nvPr/>
              </p:nvSpPr>
              <p:spPr>
                <a:xfrm>
                  <a:off x="7134045" y="2536166"/>
                  <a:ext cx="241540" cy="274597"/>
                </a:xfrm>
                <a:custGeom>
                  <a:avLst/>
                  <a:gdLst>
                    <a:gd name="connsiteX0" fmla="*/ 0 w 241540"/>
                    <a:gd name="connsiteY0" fmla="*/ 0 h 274597"/>
                    <a:gd name="connsiteX1" fmla="*/ 69012 w 241540"/>
                    <a:gd name="connsiteY1" fmla="*/ 69011 h 274597"/>
                    <a:gd name="connsiteX2" fmla="*/ 120770 w 241540"/>
                    <a:gd name="connsiteY2" fmla="*/ 129396 h 274597"/>
                    <a:gd name="connsiteX3" fmla="*/ 172529 w 241540"/>
                    <a:gd name="connsiteY3" fmla="*/ 189781 h 274597"/>
                    <a:gd name="connsiteX4" fmla="*/ 215661 w 241540"/>
                    <a:gd name="connsiteY4" fmla="*/ 267419 h 274597"/>
                    <a:gd name="connsiteX5" fmla="*/ 241540 w 241540"/>
                    <a:gd name="connsiteY5" fmla="*/ 267419 h 27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540" h="274597">
                      <a:moveTo>
                        <a:pt x="0" y="0"/>
                      </a:moveTo>
                      <a:cubicBezTo>
                        <a:pt x="23004" y="23004"/>
                        <a:pt x="49493" y="42985"/>
                        <a:pt x="69012" y="69011"/>
                      </a:cubicBezTo>
                      <a:cubicBezTo>
                        <a:pt x="144691" y="169918"/>
                        <a:pt x="48679" y="45289"/>
                        <a:pt x="120770" y="129396"/>
                      </a:cubicBezTo>
                      <a:cubicBezTo>
                        <a:pt x="187160" y="206852"/>
                        <a:pt x="108319" y="125573"/>
                        <a:pt x="172529" y="189781"/>
                      </a:cubicBezTo>
                      <a:cubicBezTo>
                        <a:pt x="187712" y="235332"/>
                        <a:pt x="176111" y="208094"/>
                        <a:pt x="215661" y="267419"/>
                      </a:cubicBezTo>
                      <a:cubicBezTo>
                        <a:pt x="220446" y="274597"/>
                        <a:pt x="232914" y="267419"/>
                        <a:pt x="241540" y="267419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81" name="Forme libre 380"/>
                <p:cNvSpPr/>
                <p:nvPr/>
              </p:nvSpPr>
              <p:spPr>
                <a:xfrm>
                  <a:off x="7228936" y="2656936"/>
                  <a:ext cx="41805" cy="284672"/>
                </a:xfrm>
                <a:custGeom>
                  <a:avLst/>
                  <a:gdLst>
                    <a:gd name="connsiteX0" fmla="*/ 0 w 41805"/>
                    <a:gd name="connsiteY0" fmla="*/ 0 h 284672"/>
                    <a:gd name="connsiteX1" fmla="*/ 17253 w 41805"/>
                    <a:gd name="connsiteY1" fmla="*/ 284672 h 284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05" h="284672">
                      <a:moveTo>
                        <a:pt x="0" y="0"/>
                      </a:moveTo>
                      <a:cubicBezTo>
                        <a:pt x="41805" y="125412"/>
                        <a:pt x="17253" y="33572"/>
                        <a:pt x="17253" y="284672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82" name="Forme libre 381"/>
                <p:cNvSpPr/>
                <p:nvPr/>
              </p:nvSpPr>
              <p:spPr>
                <a:xfrm>
                  <a:off x="7134045" y="2536166"/>
                  <a:ext cx="207034" cy="78924"/>
                </a:xfrm>
                <a:custGeom>
                  <a:avLst/>
                  <a:gdLst>
                    <a:gd name="connsiteX0" fmla="*/ 0 w 207034"/>
                    <a:gd name="connsiteY0" fmla="*/ 8626 h 78924"/>
                    <a:gd name="connsiteX1" fmla="*/ 25880 w 207034"/>
                    <a:gd name="connsiteY1" fmla="*/ 0 h 78924"/>
                    <a:gd name="connsiteX2" fmla="*/ 138023 w 207034"/>
                    <a:gd name="connsiteY2" fmla="*/ 17253 h 78924"/>
                    <a:gd name="connsiteX3" fmla="*/ 163902 w 207034"/>
                    <a:gd name="connsiteY3" fmla="*/ 34506 h 78924"/>
                    <a:gd name="connsiteX4" fmla="*/ 198408 w 207034"/>
                    <a:gd name="connsiteY4" fmla="*/ 77638 h 78924"/>
                    <a:gd name="connsiteX5" fmla="*/ 207034 w 207034"/>
                    <a:gd name="connsiteY5" fmla="*/ 77638 h 78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034" h="78924">
                      <a:moveTo>
                        <a:pt x="0" y="8626"/>
                      </a:moveTo>
                      <a:cubicBezTo>
                        <a:pt x="8627" y="5751"/>
                        <a:pt x="16787" y="0"/>
                        <a:pt x="25880" y="0"/>
                      </a:cubicBezTo>
                      <a:cubicBezTo>
                        <a:pt x="45679" y="0"/>
                        <a:pt x="108490" y="2486"/>
                        <a:pt x="138023" y="17253"/>
                      </a:cubicBezTo>
                      <a:cubicBezTo>
                        <a:pt x="147296" y="21890"/>
                        <a:pt x="155276" y="28755"/>
                        <a:pt x="163902" y="34506"/>
                      </a:cubicBezTo>
                      <a:cubicBezTo>
                        <a:pt x="173852" y="64354"/>
                        <a:pt x="167193" y="62030"/>
                        <a:pt x="198408" y="77638"/>
                      </a:cubicBezTo>
                      <a:cubicBezTo>
                        <a:pt x="200980" y="78924"/>
                        <a:pt x="204159" y="77638"/>
                        <a:pt x="207034" y="77638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83" name="Forme libre 382"/>
                <p:cNvSpPr/>
                <p:nvPr/>
              </p:nvSpPr>
              <p:spPr>
                <a:xfrm>
                  <a:off x="7263442" y="2656936"/>
                  <a:ext cx="172528" cy="82423"/>
                </a:xfrm>
                <a:custGeom>
                  <a:avLst/>
                  <a:gdLst>
                    <a:gd name="connsiteX0" fmla="*/ 0 w 172528"/>
                    <a:gd name="connsiteY0" fmla="*/ 0 h 82423"/>
                    <a:gd name="connsiteX1" fmla="*/ 43132 w 172528"/>
                    <a:gd name="connsiteY1" fmla="*/ 8626 h 82423"/>
                    <a:gd name="connsiteX2" fmla="*/ 94890 w 172528"/>
                    <a:gd name="connsiteY2" fmla="*/ 51758 h 82423"/>
                    <a:gd name="connsiteX3" fmla="*/ 120769 w 172528"/>
                    <a:gd name="connsiteY3" fmla="*/ 60385 h 82423"/>
                    <a:gd name="connsiteX4" fmla="*/ 172528 w 172528"/>
                    <a:gd name="connsiteY4" fmla="*/ 77638 h 82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528" h="82423">
                      <a:moveTo>
                        <a:pt x="0" y="0"/>
                      </a:moveTo>
                      <a:cubicBezTo>
                        <a:pt x="14377" y="2875"/>
                        <a:pt x="29404" y="3478"/>
                        <a:pt x="43132" y="8626"/>
                      </a:cubicBezTo>
                      <a:cubicBezTo>
                        <a:pt x="75384" y="20721"/>
                        <a:pt x="66125" y="32581"/>
                        <a:pt x="94890" y="51758"/>
                      </a:cubicBezTo>
                      <a:cubicBezTo>
                        <a:pt x="102456" y="56802"/>
                        <a:pt x="112636" y="56318"/>
                        <a:pt x="120769" y="60385"/>
                      </a:cubicBezTo>
                      <a:cubicBezTo>
                        <a:pt x="164844" y="82423"/>
                        <a:pt x="127114" y="77638"/>
                        <a:pt x="172528" y="77638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84" name="Forme libre 383"/>
                <p:cNvSpPr/>
                <p:nvPr/>
              </p:nvSpPr>
              <p:spPr>
                <a:xfrm>
                  <a:off x="7030528" y="2743200"/>
                  <a:ext cx="70607" cy="69011"/>
                </a:xfrm>
                <a:custGeom>
                  <a:avLst/>
                  <a:gdLst>
                    <a:gd name="connsiteX0" fmla="*/ 0 w 70607"/>
                    <a:gd name="connsiteY0" fmla="*/ 0 h 69011"/>
                    <a:gd name="connsiteX1" fmla="*/ 34506 w 70607"/>
                    <a:gd name="connsiteY1" fmla="*/ 8626 h 69011"/>
                    <a:gd name="connsiteX2" fmla="*/ 69012 w 70607"/>
                    <a:gd name="connsiteY2" fmla="*/ 69011 h 69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607" h="69011">
                      <a:moveTo>
                        <a:pt x="0" y="0"/>
                      </a:moveTo>
                      <a:cubicBezTo>
                        <a:pt x="11502" y="2875"/>
                        <a:pt x="25583" y="819"/>
                        <a:pt x="34506" y="8626"/>
                      </a:cubicBezTo>
                      <a:cubicBezTo>
                        <a:pt x="70607" y="40214"/>
                        <a:pt x="69012" y="42778"/>
                        <a:pt x="69012" y="69011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85" name="Forme libre 384"/>
                <p:cNvSpPr/>
                <p:nvPr/>
              </p:nvSpPr>
              <p:spPr>
                <a:xfrm>
                  <a:off x="6916566" y="2757578"/>
                  <a:ext cx="88083" cy="115018"/>
                </a:xfrm>
                <a:custGeom>
                  <a:avLst/>
                  <a:gdLst>
                    <a:gd name="connsiteX0" fmla="*/ 88083 w 88083"/>
                    <a:gd name="connsiteY0" fmla="*/ 2875 h 115018"/>
                    <a:gd name="connsiteX1" fmla="*/ 27698 w 88083"/>
                    <a:gd name="connsiteY1" fmla="*/ 46007 h 115018"/>
                    <a:gd name="connsiteX2" fmla="*/ 10445 w 88083"/>
                    <a:gd name="connsiteY2" fmla="*/ 71886 h 115018"/>
                    <a:gd name="connsiteX3" fmla="*/ 1819 w 88083"/>
                    <a:gd name="connsiteY3" fmla="*/ 115018 h 115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083" h="115018">
                      <a:moveTo>
                        <a:pt x="88083" y="2875"/>
                      </a:moveTo>
                      <a:cubicBezTo>
                        <a:pt x="10447" y="28754"/>
                        <a:pt x="50702" y="0"/>
                        <a:pt x="27698" y="46007"/>
                      </a:cubicBezTo>
                      <a:cubicBezTo>
                        <a:pt x="23061" y="55280"/>
                        <a:pt x="16196" y="63260"/>
                        <a:pt x="10445" y="71886"/>
                      </a:cubicBezTo>
                      <a:cubicBezTo>
                        <a:pt x="0" y="103221"/>
                        <a:pt x="1819" y="88672"/>
                        <a:pt x="1819" y="115018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86" name="Forme libre 385"/>
                <p:cNvSpPr/>
                <p:nvPr/>
              </p:nvSpPr>
              <p:spPr>
                <a:xfrm>
                  <a:off x="7250415" y="2719170"/>
                  <a:ext cx="82038" cy="144800"/>
                </a:xfrm>
                <a:custGeom>
                  <a:avLst/>
                  <a:gdLst>
                    <a:gd name="connsiteX0" fmla="*/ 4400 w 82038"/>
                    <a:gd name="connsiteY0" fmla="*/ 15404 h 144800"/>
                    <a:gd name="connsiteX1" fmla="*/ 21653 w 82038"/>
                    <a:gd name="connsiteY1" fmla="*/ 75788 h 144800"/>
                    <a:gd name="connsiteX2" fmla="*/ 30279 w 82038"/>
                    <a:gd name="connsiteY2" fmla="*/ 101668 h 144800"/>
                    <a:gd name="connsiteX3" fmla="*/ 56159 w 82038"/>
                    <a:gd name="connsiteY3" fmla="*/ 127547 h 144800"/>
                    <a:gd name="connsiteX4" fmla="*/ 82038 w 82038"/>
                    <a:gd name="connsiteY4" fmla="*/ 144800 h 14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038" h="144800">
                      <a:moveTo>
                        <a:pt x="4400" y="15404"/>
                      </a:moveTo>
                      <a:cubicBezTo>
                        <a:pt x="25076" y="77427"/>
                        <a:pt x="0" y="0"/>
                        <a:pt x="21653" y="75788"/>
                      </a:cubicBezTo>
                      <a:cubicBezTo>
                        <a:pt x="24151" y="84531"/>
                        <a:pt x="25235" y="94102"/>
                        <a:pt x="30279" y="101668"/>
                      </a:cubicBezTo>
                      <a:cubicBezTo>
                        <a:pt x="37046" y="111819"/>
                        <a:pt x="46787" y="119737"/>
                        <a:pt x="56159" y="127547"/>
                      </a:cubicBezTo>
                      <a:cubicBezTo>
                        <a:pt x="64124" y="134184"/>
                        <a:pt x="82038" y="144800"/>
                        <a:pt x="82038" y="144800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87" name="Forme libre 386"/>
                <p:cNvSpPr/>
                <p:nvPr/>
              </p:nvSpPr>
              <p:spPr>
                <a:xfrm>
                  <a:off x="7246189" y="2501368"/>
                  <a:ext cx="120769" cy="34798"/>
                </a:xfrm>
                <a:custGeom>
                  <a:avLst/>
                  <a:gdLst>
                    <a:gd name="connsiteX0" fmla="*/ 0 w 120769"/>
                    <a:gd name="connsiteY0" fmla="*/ 34798 h 34798"/>
                    <a:gd name="connsiteX1" fmla="*/ 120769 w 120769"/>
                    <a:gd name="connsiteY1" fmla="*/ 17545 h 3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769" h="34798">
                      <a:moveTo>
                        <a:pt x="0" y="34798"/>
                      </a:moveTo>
                      <a:cubicBezTo>
                        <a:pt x="52197" y="0"/>
                        <a:pt x="15511" y="17545"/>
                        <a:pt x="120769" y="17545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88" name="Forme libre 387"/>
                <p:cNvSpPr/>
                <p:nvPr/>
              </p:nvSpPr>
              <p:spPr>
                <a:xfrm>
                  <a:off x="7315200" y="2648309"/>
                  <a:ext cx="172528" cy="33599"/>
                </a:xfrm>
                <a:custGeom>
                  <a:avLst/>
                  <a:gdLst>
                    <a:gd name="connsiteX0" fmla="*/ 0 w 172528"/>
                    <a:gd name="connsiteY0" fmla="*/ 17253 h 33599"/>
                    <a:gd name="connsiteX1" fmla="*/ 155275 w 172528"/>
                    <a:gd name="connsiteY1" fmla="*/ 17253 h 33599"/>
                    <a:gd name="connsiteX2" fmla="*/ 172528 w 172528"/>
                    <a:gd name="connsiteY2" fmla="*/ 0 h 3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528" h="33599">
                      <a:moveTo>
                        <a:pt x="0" y="17253"/>
                      </a:moveTo>
                      <a:cubicBezTo>
                        <a:pt x="59932" y="23913"/>
                        <a:pt x="95343" y="33599"/>
                        <a:pt x="155275" y="17253"/>
                      </a:cubicBezTo>
                      <a:cubicBezTo>
                        <a:pt x="163122" y="15113"/>
                        <a:pt x="166777" y="5751"/>
                        <a:pt x="172528" y="0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89" name="Forme libre 388"/>
                <p:cNvSpPr/>
                <p:nvPr/>
              </p:nvSpPr>
              <p:spPr>
                <a:xfrm>
                  <a:off x="7297947" y="2579298"/>
                  <a:ext cx="146649" cy="11167"/>
                </a:xfrm>
                <a:custGeom>
                  <a:avLst/>
                  <a:gdLst>
                    <a:gd name="connsiteX0" fmla="*/ 0 w 146649"/>
                    <a:gd name="connsiteY0" fmla="*/ 0 h 11167"/>
                    <a:gd name="connsiteX1" fmla="*/ 146649 w 146649"/>
                    <a:gd name="connsiteY1" fmla="*/ 8627 h 1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649" h="11167">
                      <a:moveTo>
                        <a:pt x="0" y="0"/>
                      </a:moveTo>
                      <a:cubicBezTo>
                        <a:pt x="100501" y="11167"/>
                        <a:pt x="51599" y="8627"/>
                        <a:pt x="146649" y="8627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90" name="Forme libre 389"/>
                <p:cNvSpPr/>
                <p:nvPr/>
              </p:nvSpPr>
              <p:spPr>
                <a:xfrm>
                  <a:off x="7194431" y="2475781"/>
                  <a:ext cx="120769" cy="60385"/>
                </a:xfrm>
                <a:custGeom>
                  <a:avLst/>
                  <a:gdLst>
                    <a:gd name="connsiteX0" fmla="*/ 0 w 120769"/>
                    <a:gd name="connsiteY0" fmla="*/ 60385 h 60385"/>
                    <a:gd name="connsiteX1" fmla="*/ 8626 w 120769"/>
                    <a:gd name="connsiteY1" fmla="*/ 34505 h 60385"/>
                    <a:gd name="connsiteX2" fmla="*/ 34505 w 120769"/>
                    <a:gd name="connsiteY2" fmla="*/ 25879 h 60385"/>
                    <a:gd name="connsiteX3" fmla="*/ 86264 w 120769"/>
                    <a:gd name="connsiteY3" fmla="*/ 17253 h 60385"/>
                    <a:gd name="connsiteX4" fmla="*/ 120769 w 120769"/>
                    <a:gd name="connsiteY4" fmla="*/ 0 h 60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769" h="60385">
                      <a:moveTo>
                        <a:pt x="0" y="60385"/>
                      </a:moveTo>
                      <a:cubicBezTo>
                        <a:pt x="2875" y="51758"/>
                        <a:pt x="2196" y="40935"/>
                        <a:pt x="8626" y="34505"/>
                      </a:cubicBezTo>
                      <a:cubicBezTo>
                        <a:pt x="15056" y="28075"/>
                        <a:pt x="25629" y="27851"/>
                        <a:pt x="34505" y="25879"/>
                      </a:cubicBezTo>
                      <a:cubicBezTo>
                        <a:pt x="51579" y="22085"/>
                        <a:pt x="69011" y="20128"/>
                        <a:pt x="86264" y="17253"/>
                      </a:cubicBezTo>
                      <a:cubicBezTo>
                        <a:pt x="116001" y="7340"/>
                        <a:pt x="105713" y="15056"/>
                        <a:pt x="120769" y="0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336" name="Groupe 192"/>
              <p:cNvGrpSpPr/>
              <p:nvPr/>
            </p:nvGrpSpPr>
            <p:grpSpPr>
              <a:xfrm rot="21095883" flipH="1">
                <a:off x="1022332" y="3264299"/>
                <a:ext cx="571162" cy="465827"/>
                <a:chOff x="6916566" y="2475781"/>
                <a:chExt cx="571162" cy="465827"/>
              </a:xfrm>
            </p:grpSpPr>
            <p:sp>
              <p:nvSpPr>
                <p:cNvPr id="365" name="Forme libre 364"/>
                <p:cNvSpPr/>
                <p:nvPr/>
              </p:nvSpPr>
              <p:spPr>
                <a:xfrm>
                  <a:off x="7013275" y="2536166"/>
                  <a:ext cx="133827" cy="362309"/>
                </a:xfrm>
                <a:custGeom>
                  <a:avLst/>
                  <a:gdLst>
                    <a:gd name="connsiteX0" fmla="*/ 112144 w 133827"/>
                    <a:gd name="connsiteY0" fmla="*/ 0 h 362309"/>
                    <a:gd name="connsiteX1" fmla="*/ 112144 w 133827"/>
                    <a:gd name="connsiteY1" fmla="*/ 86264 h 362309"/>
                    <a:gd name="connsiteX2" fmla="*/ 60385 w 133827"/>
                    <a:gd name="connsiteY2" fmla="*/ 120770 h 362309"/>
                    <a:gd name="connsiteX3" fmla="*/ 34506 w 133827"/>
                    <a:gd name="connsiteY3" fmla="*/ 138023 h 362309"/>
                    <a:gd name="connsiteX4" fmla="*/ 17253 w 133827"/>
                    <a:gd name="connsiteY4" fmla="*/ 163902 h 362309"/>
                    <a:gd name="connsiteX5" fmla="*/ 0 w 133827"/>
                    <a:gd name="connsiteY5" fmla="*/ 215660 h 362309"/>
                    <a:gd name="connsiteX6" fmla="*/ 8627 w 133827"/>
                    <a:gd name="connsiteY6" fmla="*/ 276045 h 362309"/>
                    <a:gd name="connsiteX7" fmla="*/ 34506 w 133827"/>
                    <a:gd name="connsiteY7" fmla="*/ 327804 h 362309"/>
                    <a:gd name="connsiteX8" fmla="*/ 69012 w 133827"/>
                    <a:gd name="connsiteY8" fmla="*/ 362309 h 362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827" h="362309">
                      <a:moveTo>
                        <a:pt x="112144" y="0"/>
                      </a:moveTo>
                      <a:cubicBezTo>
                        <a:pt x="121936" y="29376"/>
                        <a:pt x="133827" y="52191"/>
                        <a:pt x="112144" y="86264"/>
                      </a:cubicBezTo>
                      <a:cubicBezTo>
                        <a:pt x="101012" y="103758"/>
                        <a:pt x="77638" y="109268"/>
                        <a:pt x="60385" y="120770"/>
                      </a:cubicBezTo>
                      <a:lnTo>
                        <a:pt x="34506" y="138023"/>
                      </a:lnTo>
                      <a:cubicBezTo>
                        <a:pt x="28755" y="146649"/>
                        <a:pt x="21464" y="154428"/>
                        <a:pt x="17253" y="163902"/>
                      </a:cubicBezTo>
                      <a:cubicBezTo>
                        <a:pt x="9867" y="180520"/>
                        <a:pt x="0" y="215660"/>
                        <a:pt x="0" y="215660"/>
                      </a:cubicBezTo>
                      <a:cubicBezTo>
                        <a:pt x="2876" y="235788"/>
                        <a:pt x="4639" y="256107"/>
                        <a:pt x="8627" y="276045"/>
                      </a:cubicBezTo>
                      <a:cubicBezTo>
                        <a:pt x="12723" y="296524"/>
                        <a:pt x="21112" y="311731"/>
                        <a:pt x="34506" y="327804"/>
                      </a:cubicBezTo>
                      <a:cubicBezTo>
                        <a:pt x="34523" y="327824"/>
                        <a:pt x="61338" y="354636"/>
                        <a:pt x="69012" y="362309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66" name="Forme libre 365"/>
                <p:cNvSpPr/>
                <p:nvPr/>
              </p:nvSpPr>
              <p:spPr>
                <a:xfrm>
                  <a:off x="7056408" y="2665562"/>
                  <a:ext cx="149042" cy="157194"/>
                </a:xfrm>
                <a:custGeom>
                  <a:avLst/>
                  <a:gdLst>
                    <a:gd name="connsiteX0" fmla="*/ 0 w 149042"/>
                    <a:gd name="connsiteY0" fmla="*/ 0 h 157194"/>
                    <a:gd name="connsiteX1" fmla="*/ 60384 w 149042"/>
                    <a:gd name="connsiteY1" fmla="*/ 25880 h 157194"/>
                    <a:gd name="connsiteX2" fmla="*/ 94890 w 149042"/>
                    <a:gd name="connsiteY2" fmla="*/ 103517 h 157194"/>
                    <a:gd name="connsiteX3" fmla="*/ 146649 w 149042"/>
                    <a:gd name="connsiteY3" fmla="*/ 129396 h 157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042" h="157194">
                      <a:moveTo>
                        <a:pt x="0" y="0"/>
                      </a:moveTo>
                      <a:cubicBezTo>
                        <a:pt x="16305" y="4076"/>
                        <a:pt x="49352" y="8229"/>
                        <a:pt x="60384" y="25880"/>
                      </a:cubicBezTo>
                      <a:cubicBezTo>
                        <a:pt x="79219" y="56016"/>
                        <a:pt x="68516" y="80440"/>
                        <a:pt x="94890" y="103517"/>
                      </a:cubicBezTo>
                      <a:cubicBezTo>
                        <a:pt x="149042" y="150899"/>
                        <a:pt x="146649" y="157194"/>
                        <a:pt x="146649" y="129396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67" name="Forme libre 366"/>
                <p:cNvSpPr/>
                <p:nvPr/>
              </p:nvSpPr>
              <p:spPr>
                <a:xfrm>
                  <a:off x="7134045" y="2536166"/>
                  <a:ext cx="241540" cy="274597"/>
                </a:xfrm>
                <a:custGeom>
                  <a:avLst/>
                  <a:gdLst>
                    <a:gd name="connsiteX0" fmla="*/ 0 w 241540"/>
                    <a:gd name="connsiteY0" fmla="*/ 0 h 274597"/>
                    <a:gd name="connsiteX1" fmla="*/ 69012 w 241540"/>
                    <a:gd name="connsiteY1" fmla="*/ 69011 h 274597"/>
                    <a:gd name="connsiteX2" fmla="*/ 120770 w 241540"/>
                    <a:gd name="connsiteY2" fmla="*/ 129396 h 274597"/>
                    <a:gd name="connsiteX3" fmla="*/ 172529 w 241540"/>
                    <a:gd name="connsiteY3" fmla="*/ 189781 h 274597"/>
                    <a:gd name="connsiteX4" fmla="*/ 215661 w 241540"/>
                    <a:gd name="connsiteY4" fmla="*/ 267419 h 274597"/>
                    <a:gd name="connsiteX5" fmla="*/ 241540 w 241540"/>
                    <a:gd name="connsiteY5" fmla="*/ 267419 h 27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540" h="274597">
                      <a:moveTo>
                        <a:pt x="0" y="0"/>
                      </a:moveTo>
                      <a:cubicBezTo>
                        <a:pt x="23004" y="23004"/>
                        <a:pt x="49493" y="42985"/>
                        <a:pt x="69012" y="69011"/>
                      </a:cubicBezTo>
                      <a:cubicBezTo>
                        <a:pt x="144691" y="169918"/>
                        <a:pt x="48679" y="45289"/>
                        <a:pt x="120770" y="129396"/>
                      </a:cubicBezTo>
                      <a:cubicBezTo>
                        <a:pt x="187160" y="206852"/>
                        <a:pt x="108319" y="125573"/>
                        <a:pt x="172529" y="189781"/>
                      </a:cubicBezTo>
                      <a:cubicBezTo>
                        <a:pt x="187712" y="235332"/>
                        <a:pt x="176111" y="208094"/>
                        <a:pt x="215661" y="267419"/>
                      </a:cubicBezTo>
                      <a:cubicBezTo>
                        <a:pt x="220446" y="274597"/>
                        <a:pt x="232914" y="267419"/>
                        <a:pt x="241540" y="267419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68" name="Forme libre 367"/>
                <p:cNvSpPr/>
                <p:nvPr/>
              </p:nvSpPr>
              <p:spPr>
                <a:xfrm>
                  <a:off x="7228936" y="2656936"/>
                  <a:ext cx="41805" cy="284672"/>
                </a:xfrm>
                <a:custGeom>
                  <a:avLst/>
                  <a:gdLst>
                    <a:gd name="connsiteX0" fmla="*/ 0 w 41805"/>
                    <a:gd name="connsiteY0" fmla="*/ 0 h 284672"/>
                    <a:gd name="connsiteX1" fmla="*/ 17253 w 41805"/>
                    <a:gd name="connsiteY1" fmla="*/ 284672 h 284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05" h="284672">
                      <a:moveTo>
                        <a:pt x="0" y="0"/>
                      </a:moveTo>
                      <a:cubicBezTo>
                        <a:pt x="41805" y="125412"/>
                        <a:pt x="17253" y="33572"/>
                        <a:pt x="17253" y="284672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69" name="Forme libre 368"/>
                <p:cNvSpPr/>
                <p:nvPr/>
              </p:nvSpPr>
              <p:spPr>
                <a:xfrm>
                  <a:off x="7134045" y="2536166"/>
                  <a:ext cx="207034" cy="78924"/>
                </a:xfrm>
                <a:custGeom>
                  <a:avLst/>
                  <a:gdLst>
                    <a:gd name="connsiteX0" fmla="*/ 0 w 207034"/>
                    <a:gd name="connsiteY0" fmla="*/ 8626 h 78924"/>
                    <a:gd name="connsiteX1" fmla="*/ 25880 w 207034"/>
                    <a:gd name="connsiteY1" fmla="*/ 0 h 78924"/>
                    <a:gd name="connsiteX2" fmla="*/ 138023 w 207034"/>
                    <a:gd name="connsiteY2" fmla="*/ 17253 h 78924"/>
                    <a:gd name="connsiteX3" fmla="*/ 163902 w 207034"/>
                    <a:gd name="connsiteY3" fmla="*/ 34506 h 78924"/>
                    <a:gd name="connsiteX4" fmla="*/ 198408 w 207034"/>
                    <a:gd name="connsiteY4" fmla="*/ 77638 h 78924"/>
                    <a:gd name="connsiteX5" fmla="*/ 207034 w 207034"/>
                    <a:gd name="connsiteY5" fmla="*/ 77638 h 78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034" h="78924">
                      <a:moveTo>
                        <a:pt x="0" y="8626"/>
                      </a:moveTo>
                      <a:cubicBezTo>
                        <a:pt x="8627" y="5751"/>
                        <a:pt x="16787" y="0"/>
                        <a:pt x="25880" y="0"/>
                      </a:cubicBezTo>
                      <a:cubicBezTo>
                        <a:pt x="45679" y="0"/>
                        <a:pt x="108490" y="2486"/>
                        <a:pt x="138023" y="17253"/>
                      </a:cubicBezTo>
                      <a:cubicBezTo>
                        <a:pt x="147296" y="21890"/>
                        <a:pt x="155276" y="28755"/>
                        <a:pt x="163902" y="34506"/>
                      </a:cubicBezTo>
                      <a:cubicBezTo>
                        <a:pt x="173852" y="64354"/>
                        <a:pt x="167193" y="62030"/>
                        <a:pt x="198408" y="77638"/>
                      </a:cubicBezTo>
                      <a:cubicBezTo>
                        <a:pt x="200980" y="78924"/>
                        <a:pt x="204159" y="77638"/>
                        <a:pt x="207034" y="77638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70" name="Forme libre 369"/>
                <p:cNvSpPr/>
                <p:nvPr/>
              </p:nvSpPr>
              <p:spPr>
                <a:xfrm>
                  <a:off x="7263442" y="2656936"/>
                  <a:ext cx="172528" cy="82423"/>
                </a:xfrm>
                <a:custGeom>
                  <a:avLst/>
                  <a:gdLst>
                    <a:gd name="connsiteX0" fmla="*/ 0 w 172528"/>
                    <a:gd name="connsiteY0" fmla="*/ 0 h 82423"/>
                    <a:gd name="connsiteX1" fmla="*/ 43132 w 172528"/>
                    <a:gd name="connsiteY1" fmla="*/ 8626 h 82423"/>
                    <a:gd name="connsiteX2" fmla="*/ 94890 w 172528"/>
                    <a:gd name="connsiteY2" fmla="*/ 51758 h 82423"/>
                    <a:gd name="connsiteX3" fmla="*/ 120769 w 172528"/>
                    <a:gd name="connsiteY3" fmla="*/ 60385 h 82423"/>
                    <a:gd name="connsiteX4" fmla="*/ 172528 w 172528"/>
                    <a:gd name="connsiteY4" fmla="*/ 77638 h 82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528" h="82423">
                      <a:moveTo>
                        <a:pt x="0" y="0"/>
                      </a:moveTo>
                      <a:cubicBezTo>
                        <a:pt x="14377" y="2875"/>
                        <a:pt x="29404" y="3478"/>
                        <a:pt x="43132" y="8626"/>
                      </a:cubicBezTo>
                      <a:cubicBezTo>
                        <a:pt x="75384" y="20721"/>
                        <a:pt x="66125" y="32581"/>
                        <a:pt x="94890" y="51758"/>
                      </a:cubicBezTo>
                      <a:cubicBezTo>
                        <a:pt x="102456" y="56802"/>
                        <a:pt x="112636" y="56318"/>
                        <a:pt x="120769" y="60385"/>
                      </a:cubicBezTo>
                      <a:cubicBezTo>
                        <a:pt x="164844" y="82423"/>
                        <a:pt x="127114" y="77638"/>
                        <a:pt x="172528" y="77638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71" name="Forme libre 370"/>
                <p:cNvSpPr/>
                <p:nvPr/>
              </p:nvSpPr>
              <p:spPr>
                <a:xfrm>
                  <a:off x="7030528" y="2743200"/>
                  <a:ext cx="70607" cy="69011"/>
                </a:xfrm>
                <a:custGeom>
                  <a:avLst/>
                  <a:gdLst>
                    <a:gd name="connsiteX0" fmla="*/ 0 w 70607"/>
                    <a:gd name="connsiteY0" fmla="*/ 0 h 69011"/>
                    <a:gd name="connsiteX1" fmla="*/ 34506 w 70607"/>
                    <a:gd name="connsiteY1" fmla="*/ 8626 h 69011"/>
                    <a:gd name="connsiteX2" fmla="*/ 69012 w 70607"/>
                    <a:gd name="connsiteY2" fmla="*/ 69011 h 69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607" h="69011">
                      <a:moveTo>
                        <a:pt x="0" y="0"/>
                      </a:moveTo>
                      <a:cubicBezTo>
                        <a:pt x="11502" y="2875"/>
                        <a:pt x="25583" y="819"/>
                        <a:pt x="34506" y="8626"/>
                      </a:cubicBezTo>
                      <a:cubicBezTo>
                        <a:pt x="70607" y="40214"/>
                        <a:pt x="69012" y="42778"/>
                        <a:pt x="69012" y="69011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72" name="Forme libre 371"/>
                <p:cNvSpPr/>
                <p:nvPr/>
              </p:nvSpPr>
              <p:spPr>
                <a:xfrm>
                  <a:off x="6916566" y="2757578"/>
                  <a:ext cx="88083" cy="115018"/>
                </a:xfrm>
                <a:custGeom>
                  <a:avLst/>
                  <a:gdLst>
                    <a:gd name="connsiteX0" fmla="*/ 88083 w 88083"/>
                    <a:gd name="connsiteY0" fmla="*/ 2875 h 115018"/>
                    <a:gd name="connsiteX1" fmla="*/ 27698 w 88083"/>
                    <a:gd name="connsiteY1" fmla="*/ 46007 h 115018"/>
                    <a:gd name="connsiteX2" fmla="*/ 10445 w 88083"/>
                    <a:gd name="connsiteY2" fmla="*/ 71886 h 115018"/>
                    <a:gd name="connsiteX3" fmla="*/ 1819 w 88083"/>
                    <a:gd name="connsiteY3" fmla="*/ 115018 h 115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083" h="115018">
                      <a:moveTo>
                        <a:pt x="88083" y="2875"/>
                      </a:moveTo>
                      <a:cubicBezTo>
                        <a:pt x="10447" y="28754"/>
                        <a:pt x="50702" y="0"/>
                        <a:pt x="27698" y="46007"/>
                      </a:cubicBezTo>
                      <a:cubicBezTo>
                        <a:pt x="23061" y="55280"/>
                        <a:pt x="16196" y="63260"/>
                        <a:pt x="10445" y="71886"/>
                      </a:cubicBezTo>
                      <a:cubicBezTo>
                        <a:pt x="0" y="103221"/>
                        <a:pt x="1819" y="88672"/>
                        <a:pt x="1819" y="115018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73" name="Forme libre 372"/>
                <p:cNvSpPr/>
                <p:nvPr/>
              </p:nvSpPr>
              <p:spPr>
                <a:xfrm>
                  <a:off x="7250415" y="2719170"/>
                  <a:ext cx="82038" cy="144800"/>
                </a:xfrm>
                <a:custGeom>
                  <a:avLst/>
                  <a:gdLst>
                    <a:gd name="connsiteX0" fmla="*/ 4400 w 82038"/>
                    <a:gd name="connsiteY0" fmla="*/ 15404 h 144800"/>
                    <a:gd name="connsiteX1" fmla="*/ 21653 w 82038"/>
                    <a:gd name="connsiteY1" fmla="*/ 75788 h 144800"/>
                    <a:gd name="connsiteX2" fmla="*/ 30279 w 82038"/>
                    <a:gd name="connsiteY2" fmla="*/ 101668 h 144800"/>
                    <a:gd name="connsiteX3" fmla="*/ 56159 w 82038"/>
                    <a:gd name="connsiteY3" fmla="*/ 127547 h 144800"/>
                    <a:gd name="connsiteX4" fmla="*/ 82038 w 82038"/>
                    <a:gd name="connsiteY4" fmla="*/ 144800 h 14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038" h="144800">
                      <a:moveTo>
                        <a:pt x="4400" y="15404"/>
                      </a:moveTo>
                      <a:cubicBezTo>
                        <a:pt x="25076" y="77427"/>
                        <a:pt x="0" y="0"/>
                        <a:pt x="21653" y="75788"/>
                      </a:cubicBezTo>
                      <a:cubicBezTo>
                        <a:pt x="24151" y="84531"/>
                        <a:pt x="25235" y="94102"/>
                        <a:pt x="30279" y="101668"/>
                      </a:cubicBezTo>
                      <a:cubicBezTo>
                        <a:pt x="37046" y="111819"/>
                        <a:pt x="46787" y="119737"/>
                        <a:pt x="56159" y="127547"/>
                      </a:cubicBezTo>
                      <a:cubicBezTo>
                        <a:pt x="64124" y="134184"/>
                        <a:pt x="82038" y="144800"/>
                        <a:pt x="82038" y="144800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74" name="Forme libre 373"/>
                <p:cNvSpPr/>
                <p:nvPr/>
              </p:nvSpPr>
              <p:spPr>
                <a:xfrm>
                  <a:off x="7246189" y="2501368"/>
                  <a:ext cx="120769" cy="34798"/>
                </a:xfrm>
                <a:custGeom>
                  <a:avLst/>
                  <a:gdLst>
                    <a:gd name="connsiteX0" fmla="*/ 0 w 120769"/>
                    <a:gd name="connsiteY0" fmla="*/ 34798 h 34798"/>
                    <a:gd name="connsiteX1" fmla="*/ 120769 w 120769"/>
                    <a:gd name="connsiteY1" fmla="*/ 17545 h 3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769" h="34798">
                      <a:moveTo>
                        <a:pt x="0" y="34798"/>
                      </a:moveTo>
                      <a:cubicBezTo>
                        <a:pt x="52197" y="0"/>
                        <a:pt x="15511" y="17545"/>
                        <a:pt x="120769" y="17545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75" name="Forme libre 374"/>
                <p:cNvSpPr/>
                <p:nvPr/>
              </p:nvSpPr>
              <p:spPr>
                <a:xfrm>
                  <a:off x="7315200" y="2648309"/>
                  <a:ext cx="172528" cy="33599"/>
                </a:xfrm>
                <a:custGeom>
                  <a:avLst/>
                  <a:gdLst>
                    <a:gd name="connsiteX0" fmla="*/ 0 w 172528"/>
                    <a:gd name="connsiteY0" fmla="*/ 17253 h 33599"/>
                    <a:gd name="connsiteX1" fmla="*/ 155275 w 172528"/>
                    <a:gd name="connsiteY1" fmla="*/ 17253 h 33599"/>
                    <a:gd name="connsiteX2" fmla="*/ 172528 w 172528"/>
                    <a:gd name="connsiteY2" fmla="*/ 0 h 3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528" h="33599">
                      <a:moveTo>
                        <a:pt x="0" y="17253"/>
                      </a:moveTo>
                      <a:cubicBezTo>
                        <a:pt x="59932" y="23913"/>
                        <a:pt x="95343" y="33599"/>
                        <a:pt x="155275" y="17253"/>
                      </a:cubicBezTo>
                      <a:cubicBezTo>
                        <a:pt x="163122" y="15113"/>
                        <a:pt x="166777" y="5751"/>
                        <a:pt x="172528" y="0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76" name="Forme libre 375"/>
                <p:cNvSpPr/>
                <p:nvPr/>
              </p:nvSpPr>
              <p:spPr>
                <a:xfrm>
                  <a:off x="7297947" y="2579298"/>
                  <a:ext cx="146649" cy="11167"/>
                </a:xfrm>
                <a:custGeom>
                  <a:avLst/>
                  <a:gdLst>
                    <a:gd name="connsiteX0" fmla="*/ 0 w 146649"/>
                    <a:gd name="connsiteY0" fmla="*/ 0 h 11167"/>
                    <a:gd name="connsiteX1" fmla="*/ 146649 w 146649"/>
                    <a:gd name="connsiteY1" fmla="*/ 8627 h 1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649" h="11167">
                      <a:moveTo>
                        <a:pt x="0" y="0"/>
                      </a:moveTo>
                      <a:cubicBezTo>
                        <a:pt x="100501" y="11167"/>
                        <a:pt x="51599" y="8627"/>
                        <a:pt x="146649" y="8627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77" name="Forme libre 376"/>
                <p:cNvSpPr/>
                <p:nvPr/>
              </p:nvSpPr>
              <p:spPr>
                <a:xfrm>
                  <a:off x="7194431" y="2475781"/>
                  <a:ext cx="120769" cy="60385"/>
                </a:xfrm>
                <a:custGeom>
                  <a:avLst/>
                  <a:gdLst>
                    <a:gd name="connsiteX0" fmla="*/ 0 w 120769"/>
                    <a:gd name="connsiteY0" fmla="*/ 60385 h 60385"/>
                    <a:gd name="connsiteX1" fmla="*/ 8626 w 120769"/>
                    <a:gd name="connsiteY1" fmla="*/ 34505 h 60385"/>
                    <a:gd name="connsiteX2" fmla="*/ 34505 w 120769"/>
                    <a:gd name="connsiteY2" fmla="*/ 25879 h 60385"/>
                    <a:gd name="connsiteX3" fmla="*/ 86264 w 120769"/>
                    <a:gd name="connsiteY3" fmla="*/ 17253 h 60385"/>
                    <a:gd name="connsiteX4" fmla="*/ 120769 w 120769"/>
                    <a:gd name="connsiteY4" fmla="*/ 0 h 60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769" h="60385">
                      <a:moveTo>
                        <a:pt x="0" y="60385"/>
                      </a:moveTo>
                      <a:cubicBezTo>
                        <a:pt x="2875" y="51758"/>
                        <a:pt x="2196" y="40935"/>
                        <a:pt x="8626" y="34505"/>
                      </a:cubicBezTo>
                      <a:cubicBezTo>
                        <a:pt x="15056" y="28075"/>
                        <a:pt x="25629" y="27851"/>
                        <a:pt x="34505" y="25879"/>
                      </a:cubicBezTo>
                      <a:cubicBezTo>
                        <a:pt x="51579" y="22085"/>
                        <a:pt x="69011" y="20128"/>
                        <a:pt x="86264" y="17253"/>
                      </a:cubicBezTo>
                      <a:cubicBezTo>
                        <a:pt x="116001" y="7340"/>
                        <a:pt x="105713" y="15056"/>
                        <a:pt x="120769" y="0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337" name="Groupe 206"/>
              <p:cNvGrpSpPr/>
              <p:nvPr/>
            </p:nvGrpSpPr>
            <p:grpSpPr>
              <a:xfrm rot="21095883" flipH="1">
                <a:off x="1820533" y="3243578"/>
                <a:ext cx="571162" cy="465827"/>
                <a:chOff x="6916566" y="2475781"/>
                <a:chExt cx="571162" cy="465827"/>
              </a:xfrm>
            </p:grpSpPr>
            <p:sp>
              <p:nvSpPr>
                <p:cNvPr id="352" name="Forme libre 351"/>
                <p:cNvSpPr/>
                <p:nvPr/>
              </p:nvSpPr>
              <p:spPr>
                <a:xfrm>
                  <a:off x="7013275" y="2536166"/>
                  <a:ext cx="133827" cy="362309"/>
                </a:xfrm>
                <a:custGeom>
                  <a:avLst/>
                  <a:gdLst>
                    <a:gd name="connsiteX0" fmla="*/ 112144 w 133827"/>
                    <a:gd name="connsiteY0" fmla="*/ 0 h 362309"/>
                    <a:gd name="connsiteX1" fmla="*/ 112144 w 133827"/>
                    <a:gd name="connsiteY1" fmla="*/ 86264 h 362309"/>
                    <a:gd name="connsiteX2" fmla="*/ 60385 w 133827"/>
                    <a:gd name="connsiteY2" fmla="*/ 120770 h 362309"/>
                    <a:gd name="connsiteX3" fmla="*/ 34506 w 133827"/>
                    <a:gd name="connsiteY3" fmla="*/ 138023 h 362309"/>
                    <a:gd name="connsiteX4" fmla="*/ 17253 w 133827"/>
                    <a:gd name="connsiteY4" fmla="*/ 163902 h 362309"/>
                    <a:gd name="connsiteX5" fmla="*/ 0 w 133827"/>
                    <a:gd name="connsiteY5" fmla="*/ 215660 h 362309"/>
                    <a:gd name="connsiteX6" fmla="*/ 8627 w 133827"/>
                    <a:gd name="connsiteY6" fmla="*/ 276045 h 362309"/>
                    <a:gd name="connsiteX7" fmla="*/ 34506 w 133827"/>
                    <a:gd name="connsiteY7" fmla="*/ 327804 h 362309"/>
                    <a:gd name="connsiteX8" fmla="*/ 69012 w 133827"/>
                    <a:gd name="connsiteY8" fmla="*/ 362309 h 362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827" h="362309">
                      <a:moveTo>
                        <a:pt x="112144" y="0"/>
                      </a:moveTo>
                      <a:cubicBezTo>
                        <a:pt x="121936" y="29376"/>
                        <a:pt x="133827" y="52191"/>
                        <a:pt x="112144" y="86264"/>
                      </a:cubicBezTo>
                      <a:cubicBezTo>
                        <a:pt x="101012" y="103758"/>
                        <a:pt x="77638" y="109268"/>
                        <a:pt x="60385" y="120770"/>
                      </a:cubicBezTo>
                      <a:lnTo>
                        <a:pt x="34506" y="138023"/>
                      </a:lnTo>
                      <a:cubicBezTo>
                        <a:pt x="28755" y="146649"/>
                        <a:pt x="21464" y="154428"/>
                        <a:pt x="17253" y="163902"/>
                      </a:cubicBezTo>
                      <a:cubicBezTo>
                        <a:pt x="9867" y="180520"/>
                        <a:pt x="0" y="215660"/>
                        <a:pt x="0" y="215660"/>
                      </a:cubicBezTo>
                      <a:cubicBezTo>
                        <a:pt x="2876" y="235788"/>
                        <a:pt x="4639" y="256107"/>
                        <a:pt x="8627" y="276045"/>
                      </a:cubicBezTo>
                      <a:cubicBezTo>
                        <a:pt x="12723" y="296524"/>
                        <a:pt x="21112" y="311731"/>
                        <a:pt x="34506" y="327804"/>
                      </a:cubicBezTo>
                      <a:cubicBezTo>
                        <a:pt x="34523" y="327824"/>
                        <a:pt x="61338" y="354636"/>
                        <a:pt x="69012" y="362309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53" name="Forme libre 352"/>
                <p:cNvSpPr/>
                <p:nvPr/>
              </p:nvSpPr>
              <p:spPr>
                <a:xfrm>
                  <a:off x="7056408" y="2665562"/>
                  <a:ext cx="149042" cy="157194"/>
                </a:xfrm>
                <a:custGeom>
                  <a:avLst/>
                  <a:gdLst>
                    <a:gd name="connsiteX0" fmla="*/ 0 w 149042"/>
                    <a:gd name="connsiteY0" fmla="*/ 0 h 157194"/>
                    <a:gd name="connsiteX1" fmla="*/ 60384 w 149042"/>
                    <a:gd name="connsiteY1" fmla="*/ 25880 h 157194"/>
                    <a:gd name="connsiteX2" fmla="*/ 94890 w 149042"/>
                    <a:gd name="connsiteY2" fmla="*/ 103517 h 157194"/>
                    <a:gd name="connsiteX3" fmla="*/ 146649 w 149042"/>
                    <a:gd name="connsiteY3" fmla="*/ 129396 h 157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042" h="157194">
                      <a:moveTo>
                        <a:pt x="0" y="0"/>
                      </a:moveTo>
                      <a:cubicBezTo>
                        <a:pt x="16305" y="4076"/>
                        <a:pt x="49352" y="8229"/>
                        <a:pt x="60384" y="25880"/>
                      </a:cubicBezTo>
                      <a:cubicBezTo>
                        <a:pt x="79219" y="56016"/>
                        <a:pt x="68516" y="80440"/>
                        <a:pt x="94890" y="103517"/>
                      </a:cubicBezTo>
                      <a:cubicBezTo>
                        <a:pt x="149042" y="150899"/>
                        <a:pt x="146649" y="157194"/>
                        <a:pt x="146649" y="129396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54" name="Forme libre 353"/>
                <p:cNvSpPr/>
                <p:nvPr/>
              </p:nvSpPr>
              <p:spPr>
                <a:xfrm>
                  <a:off x="7134045" y="2536166"/>
                  <a:ext cx="241540" cy="274597"/>
                </a:xfrm>
                <a:custGeom>
                  <a:avLst/>
                  <a:gdLst>
                    <a:gd name="connsiteX0" fmla="*/ 0 w 241540"/>
                    <a:gd name="connsiteY0" fmla="*/ 0 h 274597"/>
                    <a:gd name="connsiteX1" fmla="*/ 69012 w 241540"/>
                    <a:gd name="connsiteY1" fmla="*/ 69011 h 274597"/>
                    <a:gd name="connsiteX2" fmla="*/ 120770 w 241540"/>
                    <a:gd name="connsiteY2" fmla="*/ 129396 h 274597"/>
                    <a:gd name="connsiteX3" fmla="*/ 172529 w 241540"/>
                    <a:gd name="connsiteY3" fmla="*/ 189781 h 274597"/>
                    <a:gd name="connsiteX4" fmla="*/ 215661 w 241540"/>
                    <a:gd name="connsiteY4" fmla="*/ 267419 h 274597"/>
                    <a:gd name="connsiteX5" fmla="*/ 241540 w 241540"/>
                    <a:gd name="connsiteY5" fmla="*/ 267419 h 27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540" h="274597">
                      <a:moveTo>
                        <a:pt x="0" y="0"/>
                      </a:moveTo>
                      <a:cubicBezTo>
                        <a:pt x="23004" y="23004"/>
                        <a:pt x="49493" y="42985"/>
                        <a:pt x="69012" y="69011"/>
                      </a:cubicBezTo>
                      <a:cubicBezTo>
                        <a:pt x="144691" y="169918"/>
                        <a:pt x="48679" y="45289"/>
                        <a:pt x="120770" y="129396"/>
                      </a:cubicBezTo>
                      <a:cubicBezTo>
                        <a:pt x="187160" y="206852"/>
                        <a:pt x="108319" y="125573"/>
                        <a:pt x="172529" y="189781"/>
                      </a:cubicBezTo>
                      <a:cubicBezTo>
                        <a:pt x="187712" y="235332"/>
                        <a:pt x="176111" y="208094"/>
                        <a:pt x="215661" y="267419"/>
                      </a:cubicBezTo>
                      <a:cubicBezTo>
                        <a:pt x="220446" y="274597"/>
                        <a:pt x="232914" y="267419"/>
                        <a:pt x="241540" y="267419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55" name="Forme libre 354"/>
                <p:cNvSpPr/>
                <p:nvPr/>
              </p:nvSpPr>
              <p:spPr>
                <a:xfrm>
                  <a:off x="7228936" y="2656936"/>
                  <a:ext cx="41805" cy="284672"/>
                </a:xfrm>
                <a:custGeom>
                  <a:avLst/>
                  <a:gdLst>
                    <a:gd name="connsiteX0" fmla="*/ 0 w 41805"/>
                    <a:gd name="connsiteY0" fmla="*/ 0 h 284672"/>
                    <a:gd name="connsiteX1" fmla="*/ 17253 w 41805"/>
                    <a:gd name="connsiteY1" fmla="*/ 284672 h 284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05" h="284672">
                      <a:moveTo>
                        <a:pt x="0" y="0"/>
                      </a:moveTo>
                      <a:cubicBezTo>
                        <a:pt x="41805" y="125412"/>
                        <a:pt x="17253" y="33572"/>
                        <a:pt x="17253" y="284672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56" name="Forme libre 355"/>
                <p:cNvSpPr/>
                <p:nvPr/>
              </p:nvSpPr>
              <p:spPr>
                <a:xfrm>
                  <a:off x="7134045" y="2536166"/>
                  <a:ext cx="207034" cy="78924"/>
                </a:xfrm>
                <a:custGeom>
                  <a:avLst/>
                  <a:gdLst>
                    <a:gd name="connsiteX0" fmla="*/ 0 w 207034"/>
                    <a:gd name="connsiteY0" fmla="*/ 8626 h 78924"/>
                    <a:gd name="connsiteX1" fmla="*/ 25880 w 207034"/>
                    <a:gd name="connsiteY1" fmla="*/ 0 h 78924"/>
                    <a:gd name="connsiteX2" fmla="*/ 138023 w 207034"/>
                    <a:gd name="connsiteY2" fmla="*/ 17253 h 78924"/>
                    <a:gd name="connsiteX3" fmla="*/ 163902 w 207034"/>
                    <a:gd name="connsiteY3" fmla="*/ 34506 h 78924"/>
                    <a:gd name="connsiteX4" fmla="*/ 198408 w 207034"/>
                    <a:gd name="connsiteY4" fmla="*/ 77638 h 78924"/>
                    <a:gd name="connsiteX5" fmla="*/ 207034 w 207034"/>
                    <a:gd name="connsiteY5" fmla="*/ 77638 h 78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034" h="78924">
                      <a:moveTo>
                        <a:pt x="0" y="8626"/>
                      </a:moveTo>
                      <a:cubicBezTo>
                        <a:pt x="8627" y="5751"/>
                        <a:pt x="16787" y="0"/>
                        <a:pt x="25880" y="0"/>
                      </a:cubicBezTo>
                      <a:cubicBezTo>
                        <a:pt x="45679" y="0"/>
                        <a:pt x="108490" y="2486"/>
                        <a:pt x="138023" y="17253"/>
                      </a:cubicBezTo>
                      <a:cubicBezTo>
                        <a:pt x="147296" y="21890"/>
                        <a:pt x="155276" y="28755"/>
                        <a:pt x="163902" y="34506"/>
                      </a:cubicBezTo>
                      <a:cubicBezTo>
                        <a:pt x="173852" y="64354"/>
                        <a:pt x="167193" y="62030"/>
                        <a:pt x="198408" y="77638"/>
                      </a:cubicBezTo>
                      <a:cubicBezTo>
                        <a:pt x="200980" y="78924"/>
                        <a:pt x="204159" y="77638"/>
                        <a:pt x="207034" y="77638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57" name="Forme libre 356"/>
                <p:cNvSpPr/>
                <p:nvPr/>
              </p:nvSpPr>
              <p:spPr>
                <a:xfrm>
                  <a:off x="7263442" y="2656936"/>
                  <a:ext cx="172528" cy="82423"/>
                </a:xfrm>
                <a:custGeom>
                  <a:avLst/>
                  <a:gdLst>
                    <a:gd name="connsiteX0" fmla="*/ 0 w 172528"/>
                    <a:gd name="connsiteY0" fmla="*/ 0 h 82423"/>
                    <a:gd name="connsiteX1" fmla="*/ 43132 w 172528"/>
                    <a:gd name="connsiteY1" fmla="*/ 8626 h 82423"/>
                    <a:gd name="connsiteX2" fmla="*/ 94890 w 172528"/>
                    <a:gd name="connsiteY2" fmla="*/ 51758 h 82423"/>
                    <a:gd name="connsiteX3" fmla="*/ 120769 w 172528"/>
                    <a:gd name="connsiteY3" fmla="*/ 60385 h 82423"/>
                    <a:gd name="connsiteX4" fmla="*/ 172528 w 172528"/>
                    <a:gd name="connsiteY4" fmla="*/ 77638 h 82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528" h="82423">
                      <a:moveTo>
                        <a:pt x="0" y="0"/>
                      </a:moveTo>
                      <a:cubicBezTo>
                        <a:pt x="14377" y="2875"/>
                        <a:pt x="29404" y="3478"/>
                        <a:pt x="43132" y="8626"/>
                      </a:cubicBezTo>
                      <a:cubicBezTo>
                        <a:pt x="75384" y="20721"/>
                        <a:pt x="66125" y="32581"/>
                        <a:pt x="94890" y="51758"/>
                      </a:cubicBezTo>
                      <a:cubicBezTo>
                        <a:pt x="102456" y="56802"/>
                        <a:pt x="112636" y="56318"/>
                        <a:pt x="120769" y="60385"/>
                      </a:cubicBezTo>
                      <a:cubicBezTo>
                        <a:pt x="164844" y="82423"/>
                        <a:pt x="127114" y="77638"/>
                        <a:pt x="172528" y="77638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58" name="Forme libre 357"/>
                <p:cNvSpPr/>
                <p:nvPr/>
              </p:nvSpPr>
              <p:spPr>
                <a:xfrm>
                  <a:off x="7030528" y="2743200"/>
                  <a:ext cx="70607" cy="69011"/>
                </a:xfrm>
                <a:custGeom>
                  <a:avLst/>
                  <a:gdLst>
                    <a:gd name="connsiteX0" fmla="*/ 0 w 70607"/>
                    <a:gd name="connsiteY0" fmla="*/ 0 h 69011"/>
                    <a:gd name="connsiteX1" fmla="*/ 34506 w 70607"/>
                    <a:gd name="connsiteY1" fmla="*/ 8626 h 69011"/>
                    <a:gd name="connsiteX2" fmla="*/ 69012 w 70607"/>
                    <a:gd name="connsiteY2" fmla="*/ 69011 h 69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607" h="69011">
                      <a:moveTo>
                        <a:pt x="0" y="0"/>
                      </a:moveTo>
                      <a:cubicBezTo>
                        <a:pt x="11502" y="2875"/>
                        <a:pt x="25583" y="819"/>
                        <a:pt x="34506" y="8626"/>
                      </a:cubicBezTo>
                      <a:cubicBezTo>
                        <a:pt x="70607" y="40214"/>
                        <a:pt x="69012" y="42778"/>
                        <a:pt x="69012" y="69011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59" name="Forme libre 358"/>
                <p:cNvSpPr/>
                <p:nvPr/>
              </p:nvSpPr>
              <p:spPr>
                <a:xfrm>
                  <a:off x="6916566" y="2757578"/>
                  <a:ext cx="88083" cy="115018"/>
                </a:xfrm>
                <a:custGeom>
                  <a:avLst/>
                  <a:gdLst>
                    <a:gd name="connsiteX0" fmla="*/ 88083 w 88083"/>
                    <a:gd name="connsiteY0" fmla="*/ 2875 h 115018"/>
                    <a:gd name="connsiteX1" fmla="*/ 27698 w 88083"/>
                    <a:gd name="connsiteY1" fmla="*/ 46007 h 115018"/>
                    <a:gd name="connsiteX2" fmla="*/ 10445 w 88083"/>
                    <a:gd name="connsiteY2" fmla="*/ 71886 h 115018"/>
                    <a:gd name="connsiteX3" fmla="*/ 1819 w 88083"/>
                    <a:gd name="connsiteY3" fmla="*/ 115018 h 115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083" h="115018">
                      <a:moveTo>
                        <a:pt x="88083" y="2875"/>
                      </a:moveTo>
                      <a:cubicBezTo>
                        <a:pt x="10447" y="28754"/>
                        <a:pt x="50702" y="0"/>
                        <a:pt x="27698" y="46007"/>
                      </a:cubicBezTo>
                      <a:cubicBezTo>
                        <a:pt x="23061" y="55280"/>
                        <a:pt x="16196" y="63260"/>
                        <a:pt x="10445" y="71886"/>
                      </a:cubicBezTo>
                      <a:cubicBezTo>
                        <a:pt x="0" y="103221"/>
                        <a:pt x="1819" y="88672"/>
                        <a:pt x="1819" y="115018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60" name="Forme libre 359"/>
                <p:cNvSpPr/>
                <p:nvPr/>
              </p:nvSpPr>
              <p:spPr>
                <a:xfrm>
                  <a:off x="7250415" y="2719170"/>
                  <a:ext cx="82038" cy="144800"/>
                </a:xfrm>
                <a:custGeom>
                  <a:avLst/>
                  <a:gdLst>
                    <a:gd name="connsiteX0" fmla="*/ 4400 w 82038"/>
                    <a:gd name="connsiteY0" fmla="*/ 15404 h 144800"/>
                    <a:gd name="connsiteX1" fmla="*/ 21653 w 82038"/>
                    <a:gd name="connsiteY1" fmla="*/ 75788 h 144800"/>
                    <a:gd name="connsiteX2" fmla="*/ 30279 w 82038"/>
                    <a:gd name="connsiteY2" fmla="*/ 101668 h 144800"/>
                    <a:gd name="connsiteX3" fmla="*/ 56159 w 82038"/>
                    <a:gd name="connsiteY3" fmla="*/ 127547 h 144800"/>
                    <a:gd name="connsiteX4" fmla="*/ 82038 w 82038"/>
                    <a:gd name="connsiteY4" fmla="*/ 144800 h 14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038" h="144800">
                      <a:moveTo>
                        <a:pt x="4400" y="15404"/>
                      </a:moveTo>
                      <a:cubicBezTo>
                        <a:pt x="25076" y="77427"/>
                        <a:pt x="0" y="0"/>
                        <a:pt x="21653" y="75788"/>
                      </a:cubicBezTo>
                      <a:cubicBezTo>
                        <a:pt x="24151" y="84531"/>
                        <a:pt x="25235" y="94102"/>
                        <a:pt x="30279" y="101668"/>
                      </a:cubicBezTo>
                      <a:cubicBezTo>
                        <a:pt x="37046" y="111819"/>
                        <a:pt x="46787" y="119737"/>
                        <a:pt x="56159" y="127547"/>
                      </a:cubicBezTo>
                      <a:cubicBezTo>
                        <a:pt x="64124" y="134184"/>
                        <a:pt x="82038" y="144800"/>
                        <a:pt x="82038" y="144800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61" name="Forme libre 360"/>
                <p:cNvSpPr/>
                <p:nvPr/>
              </p:nvSpPr>
              <p:spPr>
                <a:xfrm>
                  <a:off x="7246189" y="2501368"/>
                  <a:ext cx="120769" cy="34798"/>
                </a:xfrm>
                <a:custGeom>
                  <a:avLst/>
                  <a:gdLst>
                    <a:gd name="connsiteX0" fmla="*/ 0 w 120769"/>
                    <a:gd name="connsiteY0" fmla="*/ 34798 h 34798"/>
                    <a:gd name="connsiteX1" fmla="*/ 120769 w 120769"/>
                    <a:gd name="connsiteY1" fmla="*/ 17545 h 3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769" h="34798">
                      <a:moveTo>
                        <a:pt x="0" y="34798"/>
                      </a:moveTo>
                      <a:cubicBezTo>
                        <a:pt x="52197" y="0"/>
                        <a:pt x="15511" y="17545"/>
                        <a:pt x="120769" y="17545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62" name="Forme libre 361"/>
                <p:cNvSpPr/>
                <p:nvPr/>
              </p:nvSpPr>
              <p:spPr>
                <a:xfrm>
                  <a:off x="7315200" y="2648309"/>
                  <a:ext cx="172528" cy="33599"/>
                </a:xfrm>
                <a:custGeom>
                  <a:avLst/>
                  <a:gdLst>
                    <a:gd name="connsiteX0" fmla="*/ 0 w 172528"/>
                    <a:gd name="connsiteY0" fmla="*/ 17253 h 33599"/>
                    <a:gd name="connsiteX1" fmla="*/ 155275 w 172528"/>
                    <a:gd name="connsiteY1" fmla="*/ 17253 h 33599"/>
                    <a:gd name="connsiteX2" fmla="*/ 172528 w 172528"/>
                    <a:gd name="connsiteY2" fmla="*/ 0 h 3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528" h="33599">
                      <a:moveTo>
                        <a:pt x="0" y="17253"/>
                      </a:moveTo>
                      <a:cubicBezTo>
                        <a:pt x="59932" y="23913"/>
                        <a:pt x="95343" y="33599"/>
                        <a:pt x="155275" y="17253"/>
                      </a:cubicBezTo>
                      <a:cubicBezTo>
                        <a:pt x="163122" y="15113"/>
                        <a:pt x="166777" y="5751"/>
                        <a:pt x="172528" y="0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63" name="Forme libre 362"/>
                <p:cNvSpPr/>
                <p:nvPr/>
              </p:nvSpPr>
              <p:spPr>
                <a:xfrm>
                  <a:off x="7297947" y="2579298"/>
                  <a:ext cx="146649" cy="11167"/>
                </a:xfrm>
                <a:custGeom>
                  <a:avLst/>
                  <a:gdLst>
                    <a:gd name="connsiteX0" fmla="*/ 0 w 146649"/>
                    <a:gd name="connsiteY0" fmla="*/ 0 h 11167"/>
                    <a:gd name="connsiteX1" fmla="*/ 146649 w 146649"/>
                    <a:gd name="connsiteY1" fmla="*/ 8627 h 1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649" h="11167">
                      <a:moveTo>
                        <a:pt x="0" y="0"/>
                      </a:moveTo>
                      <a:cubicBezTo>
                        <a:pt x="100501" y="11167"/>
                        <a:pt x="51599" y="8627"/>
                        <a:pt x="146649" y="8627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64" name="Forme libre 363"/>
                <p:cNvSpPr/>
                <p:nvPr/>
              </p:nvSpPr>
              <p:spPr>
                <a:xfrm>
                  <a:off x="7194431" y="2475781"/>
                  <a:ext cx="120769" cy="60385"/>
                </a:xfrm>
                <a:custGeom>
                  <a:avLst/>
                  <a:gdLst>
                    <a:gd name="connsiteX0" fmla="*/ 0 w 120769"/>
                    <a:gd name="connsiteY0" fmla="*/ 60385 h 60385"/>
                    <a:gd name="connsiteX1" fmla="*/ 8626 w 120769"/>
                    <a:gd name="connsiteY1" fmla="*/ 34505 h 60385"/>
                    <a:gd name="connsiteX2" fmla="*/ 34505 w 120769"/>
                    <a:gd name="connsiteY2" fmla="*/ 25879 h 60385"/>
                    <a:gd name="connsiteX3" fmla="*/ 86264 w 120769"/>
                    <a:gd name="connsiteY3" fmla="*/ 17253 h 60385"/>
                    <a:gd name="connsiteX4" fmla="*/ 120769 w 120769"/>
                    <a:gd name="connsiteY4" fmla="*/ 0 h 60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769" h="60385">
                      <a:moveTo>
                        <a:pt x="0" y="60385"/>
                      </a:moveTo>
                      <a:cubicBezTo>
                        <a:pt x="2875" y="51758"/>
                        <a:pt x="2196" y="40935"/>
                        <a:pt x="8626" y="34505"/>
                      </a:cubicBezTo>
                      <a:cubicBezTo>
                        <a:pt x="15056" y="28075"/>
                        <a:pt x="25629" y="27851"/>
                        <a:pt x="34505" y="25879"/>
                      </a:cubicBezTo>
                      <a:cubicBezTo>
                        <a:pt x="51579" y="22085"/>
                        <a:pt x="69011" y="20128"/>
                        <a:pt x="86264" y="17253"/>
                      </a:cubicBezTo>
                      <a:cubicBezTo>
                        <a:pt x="116001" y="7340"/>
                        <a:pt x="105713" y="15056"/>
                        <a:pt x="120769" y="0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338" name="Groupe 220"/>
              <p:cNvGrpSpPr/>
              <p:nvPr/>
            </p:nvGrpSpPr>
            <p:grpSpPr>
              <a:xfrm rot="19977983" flipH="1">
                <a:off x="902244" y="2741264"/>
                <a:ext cx="571162" cy="465827"/>
                <a:chOff x="6916566" y="2475781"/>
                <a:chExt cx="571162" cy="465827"/>
              </a:xfrm>
            </p:grpSpPr>
            <p:sp>
              <p:nvSpPr>
                <p:cNvPr id="339" name="Forme libre 338"/>
                <p:cNvSpPr/>
                <p:nvPr/>
              </p:nvSpPr>
              <p:spPr>
                <a:xfrm>
                  <a:off x="7013275" y="2536166"/>
                  <a:ext cx="133827" cy="362309"/>
                </a:xfrm>
                <a:custGeom>
                  <a:avLst/>
                  <a:gdLst>
                    <a:gd name="connsiteX0" fmla="*/ 112144 w 133827"/>
                    <a:gd name="connsiteY0" fmla="*/ 0 h 362309"/>
                    <a:gd name="connsiteX1" fmla="*/ 112144 w 133827"/>
                    <a:gd name="connsiteY1" fmla="*/ 86264 h 362309"/>
                    <a:gd name="connsiteX2" fmla="*/ 60385 w 133827"/>
                    <a:gd name="connsiteY2" fmla="*/ 120770 h 362309"/>
                    <a:gd name="connsiteX3" fmla="*/ 34506 w 133827"/>
                    <a:gd name="connsiteY3" fmla="*/ 138023 h 362309"/>
                    <a:gd name="connsiteX4" fmla="*/ 17253 w 133827"/>
                    <a:gd name="connsiteY4" fmla="*/ 163902 h 362309"/>
                    <a:gd name="connsiteX5" fmla="*/ 0 w 133827"/>
                    <a:gd name="connsiteY5" fmla="*/ 215660 h 362309"/>
                    <a:gd name="connsiteX6" fmla="*/ 8627 w 133827"/>
                    <a:gd name="connsiteY6" fmla="*/ 276045 h 362309"/>
                    <a:gd name="connsiteX7" fmla="*/ 34506 w 133827"/>
                    <a:gd name="connsiteY7" fmla="*/ 327804 h 362309"/>
                    <a:gd name="connsiteX8" fmla="*/ 69012 w 133827"/>
                    <a:gd name="connsiteY8" fmla="*/ 362309 h 362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827" h="362309">
                      <a:moveTo>
                        <a:pt x="112144" y="0"/>
                      </a:moveTo>
                      <a:cubicBezTo>
                        <a:pt x="121936" y="29376"/>
                        <a:pt x="133827" y="52191"/>
                        <a:pt x="112144" y="86264"/>
                      </a:cubicBezTo>
                      <a:cubicBezTo>
                        <a:pt x="101012" y="103758"/>
                        <a:pt x="77638" y="109268"/>
                        <a:pt x="60385" y="120770"/>
                      </a:cubicBezTo>
                      <a:lnTo>
                        <a:pt x="34506" y="138023"/>
                      </a:lnTo>
                      <a:cubicBezTo>
                        <a:pt x="28755" y="146649"/>
                        <a:pt x="21464" y="154428"/>
                        <a:pt x="17253" y="163902"/>
                      </a:cubicBezTo>
                      <a:cubicBezTo>
                        <a:pt x="9867" y="180520"/>
                        <a:pt x="0" y="215660"/>
                        <a:pt x="0" y="215660"/>
                      </a:cubicBezTo>
                      <a:cubicBezTo>
                        <a:pt x="2876" y="235788"/>
                        <a:pt x="4639" y="256107"/>
                        <a:pt x="8627" y="276045"/>
                      </a:cubicBezTo>
                      <a:cubicBezTo>
                        <a:pt x="12723" y="296524"/>
                        <a:pt x="21112" y="311731"/>
                        <a:pt x="34506" y="327804"/>
                      </a:cubicBezTo>
                      <a:cubicBezTo>
                        <a:pt x="34523" y="327824"/>
                        <a:pt x="61338" y="354636"/>
                        <a:pt x="69012" y="362309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40" name="Forme libre 339"/>
                <p:cNvSpPr/>
                <p:nvPr/>
              </p:nvSpPr>
              <p:spPr>
                <a:xfrm>
                  <a:off x="7056408" y="2665562"/>
                  <a:ext cx="149042" cy="157194"/>
                </a:xfrm>
                <a:custGeom>
                  <a:avLst/>
                  <a:gdLst>
                    <a:gd name="connsiteX0" fmla="*/ 0 w 149042"/>
                    <a:gd name="connsiteY0" fmla="*/ 0 h 157194"/>
                    <a:gd name="connsiteX1" fmla="*/ 60384 w 149042"/>
                    <a:gd name="connsiteY1" fmla="*/ 25880 h 157194"/>
                    <a:gd name="connsiteX2" fmla="*/ 94890 w 149042"/>
                    <a:gd name="connsiteY2" fmla="*/ 103517 h 157194"/>
                    <a:gd name="connsiteX3" fmla="*/ 146649 w 149042"/>
                    <a:gd name="connsiteY3" fmla="*/ 129396 h 157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042" h="157194">
                      <a:moveTo>
                        <a:pt x="0" y="0"/>
                      </a:moveTo>
                      <a:cubicBezTo>
                        <a:pt x="16305" y="4076"/>
                        <a:pt x="49352" y="8229"/>
                        <a:pt x="60384" y="25880"/>
                      </a:cubicBezTo>
                      <a:cubicBezTo>
                        <a:pt x="79219" y="56016"/>
                        <a:pt x="68516" y="80440"/>
                        <a:pt x="94890" y="103517"/>
                      </a:cubicBezTo>
                      <a:cubicBezTo>
                        <a:pt x="149042" y="150899"/>
                        <a:pt x="146649" y="157194"/>
                        <a:pt x="146649" y="129396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41" name="Forme libre 340"/>
                <p:cNvSpPr/>
                <p:nvPr/>
              </p:nvSpPr>
              <p:spPr>
                <a:xfrm>
                  <a:off x="7134045" y="2536166"/>
                  <a:ext cx="241540" cy="274597"/>
                </a:xfrm>
                <a:custGeom>
                  <a:avLst/>
                  <a:gdLst>
                    <a:gd name="connsiteX0" fmla="*/ 0 w 241540"/>
                    <a:gd name="connsiteY0" fmla="*/ 0 h 274597"/>
                    <a:gd name="connsiteX1" fmla="*/ 69012 w 241540"/>
                    <a:gd name="connsiteY1" fmla="*/ 69011 h 274597"/>
                    <a:gd name="connsiteX2" fmla="*/ 120770 w 241540"/>
                    <a:gd name="connsiteY2" fmla="*/ 129396 h 274597"/>
                    <a:gd name="connsiteX3" fmla="*/ 172529 w 241540"/>
                    <a:gd name="connsiteY3" fmla="*/ 189781 h 274597"/>
                    <a:gd name="connsiteX4" fmla="*/ 215661 w 241540"/>
                    <a:gd name="connsiteY4" fmla="*/ 267419 h 274597"/>
                    <a:gd name="connsiteX5" fmla="*/ 241540 w 241540"/>
                    <a:gd name="connsiteY5" fmla="*/ 267419 h 27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540" h="274597">
                      <a:moveTo>
                        <a:pt x="0" y="0"/>
                      </a:moveTo>
                      <a:cubicBezTo>
                        <a:pt x="23004" y="23004"/>
                        <a:pt x="49493" y="42985"/>
                        <a:pt x="69012" y="69011"/>
                      </a:cubicBezTo>
                      <a:cubicBezTo>
                        <a:pt x="144691" y="169918"/>
                        <a:pt x="48679" y="45289"/>
                        <a:pt x="120770" y="129396"/>
                      </a:cubicBezTo>
                      <a:cubicBezTo>
                        <a:pt x="187160" y="206852"/>
                        <a:pt x="108319" y="125573"/>
                        <a:pt x="172529" y="189781"/>
                      </a:cubicBezTo>
                      <a:cubicBezTo>
                        <a:pt x="187712" y="235332"/>
                        <a:pt x="176111" y="208094"/>
                        <a:pt x="215661" y="267419"/>
                      </a:cubicBezTo>
                      <a:cubicBezTo>
                        <a:pt x="220446" y="274597"/>
                        <a:pt x="232914" y="267419"/>
                        <a:pt x="241540" y="267419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42" name="Forme libre 341"/>
                <p:cNvSpPr/>
                <p:nvPr/>
              </p:nvSpPr>
              <p:spPr>
                <a:xfrm>
                  <a:off x="7228936" y="2656936"/>
                  <a:ext cx="41805" cy="284672"/>
                </a:xfrm>
                <a:custGeom>
                  <a:avLst/>
                  <a:gdLst>
                    <a:gd name="connsiteX0" fmla="*/ 0 w 41805"/>
                    <a:gd name="connsiteY0" fmla="*/ 0 h 284672"/>
                    <a:gd name="connsiteX1" fmla="*/ 17253 w 41805"/>
                    <a:gd name="connsiteY1" fmla="*/ 284672 h 284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05" h="284672">
                      <a:moveTo>
                        <a:pt x="0" y="0"/>
                      </a:moveTo>
                      <a:cubicBezTo>
                        <a:pt x="41805" y="125412"/>
                        <a:pt x="17253" y="33572"/>
                        <a:pt x="17253" y="284672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43" name="Forme libre 342"/>
                <p:cNvSpPr/>
                <p:nvPr/>
              </p:nvSpPr>
              <p:spPr>
                <a:xfrm>
                  <a:off x="7134045" y="2536166"/>
                  <a:ext cx="207034" cy="78924"/>
                </a:xfrm>
                <a:custGeom>
                  <a:avLst/>
                  <a:gdLst>
                    <a:gd name="connsiteX0" fmla="*/ 0 w 207034"/>
                    <a:gd name="connsiteY0" fmla="*/ 8626 h 78924"/>
                    <a:gd name="connsiteX1" fmla="*/ 25880 w 207034"/>
                    <a:gd name="connsiteY1" fmla="*/ 0 h 78924"/>
                    <a:gd name="connsiteX2" fmla="*/ 138023 w 207034"/>
                    <a:gd name="connsiteY2" fmla="*/ 17253 h 78924"/>
                    <a:gd name="connsiteX3" fmla="*/ 163902 w 207034"/>
                    <a:gd name="connsiteY3" fmla="*/ 34506 h 78924"/>
                    <a:gd name="connsiteX4" fmla="*/ 198408 w 207034"/>
                    <a:gd name="connsiteY4" fmla="*/ 77638 h 78924"/>
                    <a:gd name="connsiteX5" fmla="*/ 207034 w 207034"/>
                    <a:gd name="connsiteY5" fmla="*/ 77638 h 78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034" h="78924">
                      <a:moveTo>
                        <a:pt x="0" y="8626"/>
                      </a:moveTo>
                      <a:cubicBezTo>
                        <a:pt x="8627" y="5751"/>
                        <a:pt x="16787" y="0"/>
                        <a:pt x="25880" y="0"/>
                      </a:cubicBezTo>
                      <a:cubicBezTo>
                        <a:pt x="45679" y="0"/>
                        <a:pt x="108490" y="2486"/>
                        <a:pt x="138023" y="17253"/>
                      </a:cubicBezTo>
                      <a:cubicBezTo>
                        <a:pt x="147296" y="21890"/>
                        <a:pt x="155276" y="28755"/>
                        <a:pt x="163902" y="34506"/>
                      </a:cubicBezTo>
                      <a:cubicBezTo>
                        <a:pt x="173852" y="64354"/>
                        <a:pt x="167193" y="62030"/>
                        <a:pt x="198408" y="77638"/>
                      </a:cubicBezTo>
                      <a:cubicBezTo>
                        <a:pt x="200980" y="78924"/>
                        <a:pt x="204159" y="77638"/>
                        <a:pt x="207034" y="77638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44" name="Forme libre 343"/>
                <p:cNvSpPr/>
                <p:nvPr/>
              </p:nvSpPr>
              <p:spPr>
                <a:xfrm>
                  <a:off x="7263442" y="2656936"/>
                  <a:ext cx="172528" cy="82423"/>
                </a:xfrm>
                <a:custGeom>
                  <a:avLst/>
                  <a:gdLst>
                    <a:gd name="connsiteX0" fmla="*/ 0 w 172528"/>
                    <a:gd name="connsiteY0" fmla="*/ 0 h 82423"/>
                    <a:gd name="connsiteX1" fmla="*/ 43132 w 172528"/>
                    <a:gd name="connsiteY1" fmla="*/ 8626 h 82423"/>
                    <a:gd name="connsiteX2" fmla="*/ 94890 w 172528"/>
                    <a:gd name="connsiteY2" fmla="*/ 51758 h 82423"/>
                    <a:gd name="connsiteX3" fmla="*/ 120769 w 172528"/>
                    <a:gd name="connsiteY3" fmla="*/ 60385 h 82423"/>
                    <a:gd name="connsiteX4" fmla="*/ 172528 w 172528"/>
                    <a:gd name="connsiteY4" fmla="*/ 77638 h 82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528" h="82423">
                      <a:moveTo>
                        <a:pt x="0" y="0"/>
                      </a:moveTo>
                      <a:cubicBezTo>
                        <a:pt x="14377" y="2875"/>
                        <a:pt x="29404" y="3478"/>
                        <a:pt x="43132" y="8626"/>
                      </a:cubicBezTo>
                      <a:cubicBezTo>
                        <a:pt x="75384" y="20721"/>
                        <a:pt x="66125" y="32581"/>
                        <a:pt x="94890" y="51758"/>
                      </a:cubicBezTo>
                      <a:cubicBezTo>
                        <a:pt x="102456" y="56802"/>
                        <a:pt x="112636" y="56318"/>
                        <a:pt x="120769" y="60385"/>
                      </a:cubicBezTo>
                      <a:cubicBezTo>
                        <a:pt x="164844" y="82423"/>
                        <a:pt x="127114" y="77638"/>
                        <a:pt x="172528" y="77638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45" name="Forme libre 344"/>
                <p:cNvSpPr/>
                <p:nvPr/>
              </p:nvSpPr>
              <p:spPr>
                <a:xfrm>
                  <a:off x="7030528" y="2743200"/>
                  <a:ext cx="70607" cy="69011"/>
                </a:xfrm>
                <a:custGeom>
                  <a:avLst/>
                  <a:gdLst>
                    <a:gd name="connsiteX0" fmla="*/ 0 w 70607"/>
                    <a:gd name="connsiteY0" fmla="*/ 0 h 69011"/>
                    <a:gd name="connsiteX1" fmla="*/ 34506 w 70607"/>
                    <a:gd name="connsiteY1" fmla="*/ 8626 h 69011"/>
                    <a:gd name="connsiteX2" fmla="*/ 69012 w 70607"/>
                    <a:gd name="connsiteY2" fmla="*/ 69011 h 69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607" h="69011">
                      <a:moveTo>
                        <a:pt x="0" y="0"/>
                      </a:moveTo>
                      <a:cubicBezTo>
                        <a:pt x="11502" y="2875"/>
                        <a:pt x="25583" y="819"/>
                        <a:pt x="34506" y="8626"/>
                      </a:cubicBezTo>
                      <a:cubicBezTo>
                        <a:pt x="70607" y="40214"/>
                        <a:pt x="69012" y="42778"/>
                        <a:pt x="69012" y="69011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46" name="Forme libre 345"/>
                <p:cNvSpPr/>
                <p:nvPr/>
              </p:nvSpPr>
              <p:spPr>
                <a:xfrm>
                  <a:off x="6916566" y="2757578"/>
                  <a:ext cx="88083" cy="115018"/>
                </a:xfrm>
                <a:custGeom>
                  <a:avLst/>
                  <a:gdLst>
                    <a:gd name="connsiteX0" fmla="*/ 88083 w 88083"/>
                    <a:gd name="connsiteY0" fmla="*/ 2875 h 115018"/>
                    <a:gd name="connsiteX1" fmla="*/ 27698 w 88083"/>
                    <a:gd name="connsiteY1" fmla="*/ 46007 h 115018"/>
                    <a:gd name="connsiteX2" fmla="*/ 10445 w 88083"/>
                    <a:gd name="connsiteY2" fmla="*/ 71886 h 115018"/>
                    <a:gd name="connsiteX3" fmla="*/ 1819 w 88083"/>
                    <a:gd name="connsiteY3" fmla="*/ 115018 h 115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083" h="115018">
                      <a:moveTo>
                        <a:pt x="88083" y="2875"/>
                      </a:moveTo>
                      <a:cubicBezTo>
                        <a:pt x="10447" y="28754"/>
                        <a:pt x="50702" y="0"/>
                        <a:pt x="27698" y="46007"/>
                      </a:cubicBezTo>
                      <a:cubicBezTo>
                        <a:pt x="23061" y="55280"/>
                        <a:pt x="16196" y="63260"/>
                        <a:pt x="10445" y="71886"/>
                      </a:cubicBezTo>
                      <a:cubicBezTo>
                        <a:pt x="0" y="103221"/>
                        <a:pt x="1819" y="88672"/>
                        <a:pt x="1819" y="115018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47" name="Forme libre 346"/>
                <p:cNvSpPr/>
                <p:nvPr/>
              </p:nvSpPr>
              <p:spPr>
                <a:xfrm>
                  <a:off x="7250415" y="2719170"/>
                  <a:ext cx="82038" cy="144800"/>
                </a:xfrm>
                <a:custGeom>
                  <a:avLst/>
                  <a:gdLst>
                    <a:gd name="connsiteX0" fmla="*/ 4400 w 82038"/>
                    <a:gd name="connsiteY0" fmla="*/ 15404 h 144800"/>
                    <a:gd name="connsiteX1" fmla="*/ 21653 w 82038"/>
                    <a:gd name="connsiteY1" fmla="*/ 75788 h 144800"/>
                    <a:gd name="connsiteX2" fmla="*/ 30279 w 82038"/>
                    <a:gd name="connsiteY2" fmla="*/ 101668 h 144800"/>
                    <a:gd name="connsiteX3" fmla="*/ 56159 w 82038"/>
                    <a:gd name="connsiteY3" fmla="*/ 127547 h 144800"/>
                    <a:gd name="connsiteX4" fmla="*/ 82038 w 82038"/>
                    <a:gd name="connsiteY4" fmla="*/ 144800 h 14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038" h="144800">
                      <a:moveTo>
                        <a:pt x="4400" y="15404"/>
                      </a:moveTo>
                      <a:cubicBezTo>
                        <a:pt x="25076" y="77427"/>
                        <a:pt x="0" y="0"/>
                        <a:pt x="21653" y="75788"/>
                      </a:cubicBezTo>
                      <a:cubicBezTo>
                        <a:pt x="24151" y="84531"/>
                        <a:pt x="25235" y="94102"/>
                        <a:pt x="30279" y="101668"/>
                      </a:cubicBezTo>
                      <a:cubicBezTo>
                        <a:pt x="37046" y="111819"/>
                        <a:pt x="46787" y="119737"/>
                        <a:pt x="56159" y="127547"/>
                      </a:cubicBezTo>
                      <a:cubicBezTo>
                        <a:pt x="64124" y="134184"/>
                        <a:pt x="82038" y="144800"/>
                        <a:pt x="82038" y="144800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48" name="Forme libre 347"/>
                <p:cNvSpPr/>
                <p:nvPr/>
              </p:nvSpPr>
              <p:spPr>
                <a:xfrm>
                  <a:off x="7246189" y="2501368"/>
                  <a:ext cx="120769" cy="34798"/>
                </a:xfrm>
                <a:custGeom>
                  <a:avLst/>
                  <a:gdLst>
                    <a:gd name="connsiteX0" fmla="*/ 0 w 120769"/>
                    <a:gd name="connsiteY0" fmla="*/ 34798 h 34798"/>
                    <a:gd name="connsiteX1" fmla="*/ 120769 w 120769"/>
                    <a:gd name="connsiteY1" fmla="*/ 17545 h 3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769" h="34798">
                      <a:moveTo>
                        <a:pt x="0" y="34798"/>
                      </a:moveTo>
                      <a:cubicBezTo>
                        <a:pt x="52197" y="0"/>
                        <a:pt x="15511" y="17545"/>
                        <a:pt x="120769" y="17545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49" name="Forme libre 348"/>
                <p:cNvSpPr/>
                <p:nvPr/>
              </p:nvSpPr>
              <p:spPr>
                <a:xfrm>
                  <a:off x="7315200" y="2648309"/>
                  <a:ext cx="172528" cy="33599"/>
                </a:xfrm>
                <a:custGeom>
                  <a:avLst/>
                  <a:gdLst>
                    <a:gd name="connsiteX0" fmla="*/ 0 w 172528"/>
                    <a:gd name="connsiteY0" fmla="*/ 17253 h 33599"/>
                    <a:gd name="connsiteX1" fmla="*/ 155275 w 172528"/>
                    <a:gd name="connsiteY1" fmla="*/ 17253 h 33599"/>
                    <a:gd name="connsiteX2" fmla="*/ 172528 w 172528"/>
                    <a:gd name="connsiteY2" fmla="*/ 0 h 3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528" h="33599">
                      <a:moveTo>
                        <a:pt x="0" y="17253"/>
                      </a:moveTo>
                      <a:cubicBezTo>
                        <a:pt x="59932" y="23913"/>
                        <a:pt x="95343" y="33599"/>
                        <a:pt x="155275" y="17253"/>
                      </a:cubicBezTo>
                      <a:cubicBezTo>
                        <a:pt x="163122" y="15113"/>
                        <a:pt x="166777" y="5751"/>
                        <a:pt x="172528" y="0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50" name="Forme libre 349"/>
                <p:cNvSpPr/>
                <p:nvPr/>
              </p:nvSpPr>
              <p:spPr>
                <a:xfrm>
                  <a:off x="7297947" y="2579298"/>
                  <a:ext cx="146649" cy="11167"/>
                </a:xfrm>
                <a:custGeom>
                  <a:avLst/>
                  <a:gdLst>
                    <a:gd name="connsiteX0" fmla="*/ 0 w 146649"/>
                    <a:gd name="connsiteY0" fmla="*/ 0 h 11167"/>
                    <a:gd name="connsiteX1" fmla="*/ 146649 w 146649"/>
                    <a:gd name="connsiteY1" fmla="*/ 8627 h 1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649" h="11167">
                      <a:moveTo>
                        <a:pt x="0" y="0"/>
                      </a:moveTo>
                      <a:cubicBezTo>
                        <a:pt x="100501" y="11167"/>
                        <a:pt x="51599" y="8627"/>
                        <a:pt x="146649" y="8627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51" name="Forme libre 350"/>
                <p:cNvSpPr/>
                <p:nvPr/>
              </p:nvSpPr>
              <p:spPr>
                <a:xfrm>
                  <a:off x="7194431" y="2475781"/>
                  <a:ext cx="120769" cy="60385"/>
                </a:xfrm>
                <a:custGeom>
                  <a:avLst/>
                  <a:gdLst>
                    <a:gd name="connsiteX0" fmla="*/ 0 w 120769"/>
                    <a:gd name="connsiteY0" fmla="*/ 60385 h 60385"/>
                    <a:gd name="connsiteX1" fmla="*/ 8626 w 120769"/>
                    <a:gd name="connsiteY1" fmla="*/ 34505 h 60385"/>
                    <a:gd name="connsiteX2" fmla="*/ 34505 w 120769"/>
                    <a:gd name="connsiteY2" fmla="*/ 25879 h 60385"/>
                    <a:gd name="connsiteX3" fmla="*/ 86264 w 120769"/>
                    <a:gd name="connsiteY3" fmla="*/ 17253 h 60385"/>
                    <a:gd name="connsiteX4" fmla="*/ 120769 w 120769"/>
                    <a:gd name="connsiteY4" fmla="*/ 0 h 60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769" h="60385">
                      <a:moveTo>
                        <a:pt x="0" y="60385"/>
                      </a:moveTo>
                      <a:cubicBezTo>
                        <a:pt x="2875" y="51758"/>
                        <a:pt x="2196" y="40935"/>
                        <a:pt x="8626" y="34505"/>
                      </a:cubicBezTo>
                      <a:cubicBezTo>
                        <a:pt x="15056" y="28075"/>
                        <a:pt x="25629" y="27851"/>
                        <a:pt x="34505" y="25879"/>
                      </a:cubicBezTo>
                      <a:cubicBezTo>
                        <a:pt x="51579" y="22085"/>
                        <a:pt x="69011" y="20128"/>
                        <a:pt x="86264" y="17253"/>
                      </a:cubicBezTo>
                      <a:cubicBezTo>
                        <a:pt x="116001" y="7340"/>
                        <a:pt x="105713" y="15056"/>
                        <a:pt x="120769" y="0"/>
                      </a:cubicBez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</p:grpSp>
        <p:sp>
          <p:nvSpPr>
            <p:cNvPr id="289" name="Forme libre 288"/>
            <p:cNvSpPr/>
            <p:nvPr/>
          </p:nvSpPr>
          <p:spPr>
            <a:xfrm>
              <a:off x="3197491" y="4236452"/>
              <a:ext cx="802257" cy="97005"/>
            </a:xfrm>
            <a:custGeom>
              <a:avLst/>
              <a:gdLst>
                <a:gd name="connsiteX0" fmla="*/ 0 w 802257"/>
                <a:gd name="connsiteY0" fmla="*/ 27994 h 97005"/>
                <a:gd name="connsiteX1" fmla="*/ 34506 w 802257"/>
                <a:gd name="connsiteY1" fmla="*/ 36620 h 97005"/>
                <a:gd name="connsiteX2" fmla="*/ 86264 w 802257"/>
                <a:gd name="connsiteY2" fmla="*/ 53873 h 97005"/>
                <a:gd name="connsiteX3" fmla="*/ 138023 w 802257"/>
                <a:gd name="connsiteY3" fmla="*/ 71126 h 97005"/>
                <a:gd name="connsiteX4" fmla="*/ 189781 w 802257"/>
                <a:gd name="connsiteY4" fmla="*/ 88379 h 97005"/>
                <a:gd name="connsiteX5" fmla="*/ 215660 w 802257"/>
                <a:gd name="connsiteY5" fmla="*/ 97005 h 97005"/>
                <a:gd name="connsiteX6" fmla="*/ 345057 w 802257"/>
                <a:gd name="connsiteY6" fmla="*/ 71126 h 97005"/>
                <a:gd name="connsiteX7" fmla="*/ 396815 w 802257"/>
                <a:gd name="connsiteY7" fmla="*/ 53873 h 97005"/>
                <a:gd name="connsiteX8" fmla="*/ 422694 w 802257"/>
                <a:gd name="connsiteY8" fmla="*/ 45247 h 97005"/>
                <a:gd name="connsiteX9" fmla="*/ 448574 w 802257"/>
                <a:gd name="connsiteY9" fmla="*/ 27994 h 97005"/>
                <a:gd name="connsiteX10" fmla="*/ 483079 w 802257"/>
                <a:gd name="connsiteY10" fmla="*/ 19367 h 97005"/>
                <a:gd name="connsiteX11" fmla="*/ 586596 w 802257"/>
                <a:gd name="connsiteY11" fmla="*/ 2114 h 97005"/>
                <a:gd name="connsiteX12" fmla="*/ 802257 w 802257"/>
                <a:gd name="connsiteY12" fmla="*/ 2114 h 9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2257" h="97005">
                  <a:moveTo>
                    <a:pt x="0" y="27994"/>
                  </a:moveTo>
                  <a:cubicBezTo>
                    <a:pt x="11502" y="30869"/>
                    <a:pt x="23150" y="33213"/>
                    <a:pt x="34506" y="36620"/>
                  </a:cubicBezTo>
                  <a:cubicBezTo>
                    <a:pt x="51925" y="41846"/>
                    <a:pt x="69011" y="48122"/>
                    <a:pt x="86264" y="53873"/>
                  </a:cubicBezTo>
                  <a:lnTo>
                    <a:pt x="138023" y="71126"/>
                  </a:lnTo>
                  <a:lnTo>
                    <a:pt x="189781" y="88379"/>
                  </a:lnTo>
                  <a:lnTo>
                    <a:pt x="215660" y="97005"/>
                  </a:lnTo>
                  <a:cubicBezTo>
                    <a:pt x="311369" y="86371"/>
                    <a:pt x="268599" y="96613"/>
                    <a:pt x="345057" y="71126"/>
                  </a:cubicBezTo>
                  <a:lnTo>
                    <a:pt x="396815" y="53873"/>
                  </a:lnTo>
                  <a:lnTo>
                    <a:pt x="422694" y="45247"/>
                  </a:lnTo>
                  <a:cubicBezTo>
                    <a:pt x="431321" y="39496"/>
                    <a:pt x="439044" y="32078"/>
                    <a:pt x="448574" y="27994"/>
                  </a:cubicBezTo>
                  <a:cubicBezTo>
                    <a:pt x="459471" y="23324"/>
                    <a:pt x="471679" y="22624"/>
                    <a:pt x="483079" y="19367"/>
                  </a:cubicBezTo>
                  <a:cubicBezTo>
                    <a:pt x="533404" y="4988"/>
                    <a:pt x="500658" y="4642"/>
                    <a:pt x="586596" y="2114"/>
                  </a:cubicBezTo>
                  <a:cubicBezTo>
                    <a:pt x="658452" y="0"/>
                    <a:pt x="730370" y="2114"/>
                    <a:pt x="802257" y="2114"/>
                  </a:cubicBezTo>
                </a:path>
              </a:pathLst>
            </a:cu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90" name="Forme libre 289"/>
            <p:cNvSpPr/>
            <p:nvPr/>
          </p:nvSpPr>
          <p:spPr>
            <a:xfrm>
              <a:off x="3887605" y="4238566"/>
              <a:ext cx="120769" cy="241540"/>
            </a:xfrm>
            <a:custGeom>
              <a:avLst/>
              <a:gdLst>
                <a:gd name="connsiteX0" fmla="*/ 120769 w 120769"/>
                <a:gd name="connsiteY0" fmla="*/ 0 h 241540"/>
                <a:gd name="connsiteX1" fmla="*/ 94890 w 120769"/>
                <a:gd name="connsiteY1" fmla="*/ 8627 h 241540"/>
                <a:gd name="connsiteX2" fmla="*/ 43132 w 120769"/>
                <a:gd name="connsiteY2" fmla="*/ 86265 h 241540"/>
                <a:gd name="connsiteX3" fmla="*/ 25879 w 120769"/>
                <a:gd name="connsiteY3" fmla="*/ 138023 h 241540"/>
                <a:gd name="connsiteX4" fmla="*/ 8626 w 120769"/>
                <a:gd name="connsiteY4" fmla="*/ 232914 h 241540"/>
                <a:gd name="connsiteX5" fmla="*/ 0 w 120769"/>
                <a:gd name="connsiteY5" fmla="*/ 241540 h 241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769" h="241540">
                  <a:moveTo>
                    <a:pt x="120769" y="0"/>
                  </a:moveTo>
                  <a:cubicBezTo>
                    <a:pt x="112143" y="2876"/>
                    <a:pt x="101320" y="2197"/>
                    <a:pt x="94890" y="8627"/>
                  </a:cubicBezTo>
                  <a:cubicBezTo>
                    <a:pt x="94889" y="8628"/>
                    <a:pt x="51758" y="73325"/>
                    <a:pt x="43132" y="86265"/>
                  </a:cubicBezTo>
                  <a:cubicBezTo>
                    <a:pt x="33044" y="101397"/>
                    <a:pt x="25879" y="138023"/>
                    <a:pt x="25879" y="138023"/>
                  </a:cubicBezTo>
                  <a:cubicBezTo>
                    <a:pt x="22906" y="161808"/>
                    <a:pt x="21922" y="206320"/>
                    <a:pt x="8626" y="232914"/>
                  </a:cubicBezTo>
                  <a:cubicBezTo>
                    <a:pt x="6808" y="236551"/>
                    <a:pt x="2875" y="238665"/>
                    <a:pt x="0" y="241540"/>
                  </a:cubicBezTo>
                </a:path>
              </a:pathLst>
            </a:cu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482" name="Groupe 40"/>
          <p:cNvGrpSpPr/>
          <p:nvPr/>
        </p:nvGrpSpPr>
        <p:grpSpPr>
          <a:xfrm>
            <a:off x="2484870" y="4539196"/>
            <a:ext cx="3726584" cy="2224227"/>
            <a:chOff x="764782" y="4085093"/>
            <a:chExt cx="3726584" cy="22242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83" name="Groupe 234"/>
            <p:cNvGrpSpPr/>
            <p:nvPr/>
          </p:nvGrpSpPr>
          <p:grpSpPr>
            <a:xfrm>
              <a:off x="764782" y="4085093"/>
              <a:ext cx="3726584" cy="2224227"/>
              <a:chOff x="235871" y="2009955"/>
              <a:chExt cx="3726584" cy="2224227"/>
            </a:xfrm>
          </p:grpSpPr>
          <p:sp>
            <p:nvSpPr>
              <p:cNvPr id="486" name="Forme libre 39"/>
              <p:cNvSpPr/>
              <p:nvPr/>
            </p:nvSpPr>
            <p:spPr>
              <a:xfrm>
                <a:off x="593561" y="2078966"/>
                <a:ext cx="1338756" cy="457200"/>
              </a:xfrm>
              <a:custGeom>
                <a:avLst/>
                <a:gdLst>
                  <a:gd name="connsiteX0" fmla="*/ 1338756 w 1338756"/>
                  <a:gd name="connsiteY0" fmla="*/ 0 h 457200"/>
                  <a:gd name="connsiteX1" fmla="*/ 1183481 w 1338756"/>
                  <a:gd name="connsiteY1" fmla="*/ 8626 h 457200"/>
                  <a:gd name="connsiteX2" fmla="*/ 1114469 w 1338756"/>
                  <a:gd name="connsiteY2" fmla="*/ 34506 h 457200"/>
                  <a:gd name="connsiteX3" fmla="*/ 1045458 w 1338756"/>
                  <a:gd name="connsiteY3" fmla="*/ 60385 h 457200"/>
                  <a:gd name="connsiteX4" fmla="*/ 1019579 w 1338756"/>
                  <a:gd name="connsiteY4" fmla="*/ 86264 h 457200"/>
                  <a:gd name="connsiteX5" fmla="*/ 993699 w 1338756"/>
                  <a:gd name="connsiteY5" fmla="*/ 94891 h 457200"/>
                  <a:gd name="connsiteX6" fmla="*/ 976447 w 1338756"/>
                  <a:gd name="connsiteY6" fmla="*/ 120770 h 457200"/>
                  <a:gd name="connsiteX7" fmla="*/ 924688 w 1338756"/>
                  <a:gd name="connsiteY7" fmla="*/ 155276 h 457200"/>
                  <a:gd name="connsiteX8" fmla="*/ 898809 w 1338756"/>
                  <a:gd name="connsiteY8" fmla="*/ 181155 h 457200"/>
                  <a:gd name="connsiteX9" fmla="*/ 864303 w 1338756"/>
                  <a:gd name="connsiteY9" fmla="*/ 198408 h 457200"/>
                  <a:gd name="connsiteX10" fmla="*/ 829797 w 1338756"/>
                  <a:gd name="connsiteY10" fmla="*/ 224287 h 457200"/>
                  <a:gd name="connsiteX11" fmla="*/ 803918 w 1338756"/>
                  <a:gd name="connsiteY11" fmla="*/ 250166 h 457200"/>
                  <a:gd name="connsiteX12" fmla="*/ 769413 w 1338756"/>
                  <a:gd name="connsiteY12" fmla="*/ 258792 h 457200"/>
                  <a:gd name="connsiteX13" fmla="*/ 726281 w 1338756"/>
                  <a:gd name="connsiteY13" fmla="*/ 284672 h 457200"/>
                  <a:gd name="connsiteX14" fmla="*/ 674522 w 1338756"/>
                  <a:gd name="connsiteY14" fmla="*/ 301925 h 457200"/>
                  <a:gd name="connsiteX15" fmla="*/ 622764 w 1338756"/>
                  <a:gd name="connsiteY15" fmla="*/ 319177 h 457200"/>
                  <a:gd name="connsiteX16" fmla="*/ 562379 w 1338756"/>
                  <a:gd name="connsiteY16" fmla="*/ 327804 h 457200"/>
                  <a:gd name="connsiteX17" fmla="*/ 407103 w 1338756"/>
                  <a:gd name="connsiteY17" fmla="*/ 310551 h 457200"/>
                  <a:gd name="connsiteX18" fmla="*/ 381224 w 1338756"/>
                  <a:gd name="connsiteY18" fmla="*/ 301925 h 457200"/>
                  <a:gd name="connsiteX19" fmla="*/ 243201 w 1338756"/>
                  <a:gd name="connsiteY19" fmla="*/ 319177 h 457200"/>
                  <a:gd name="connsiteX20" fmla="*/ 217322 w 1338756"/>
                  <a:gd name="connsiteY20" fmla="*/ 327804 h 457200"/>
                  <a:gd name="connsiteX21" fmla="*/ 191443 w 1338756"/>
                  <a:gd name="connsiteY21" fmla="*/ 345057 h 457200"/>
                  <a:gd name="connsiteX22" fmla="*/ 148311 w 1338756"/>
                  <a:gd name="connsiteY22" fmla="*/ 370936 h 457200"/>
                  <a:gd name="connsiteX23" fmla="*/ 113805 w 1338756"/>
                  <a:gd name="connsiteY23" fmla="*/ 396815 h 457200"/>
                  <a:gd name="connsiteX24" fmla="*/ 70673 w 1338756"/>
                  <a:gd name="connsiteY24" fmla="*/ 414068 h 457200"/>
                  <a:gd name="connsiteX25" fmla="*/ 44794 w 1338756"/>
                  <a:gd name="connsiteY25" fmla="*/ 431321 h 457200"/>
                  <a:gd name="connsiteX26" fmla="*/ 1662 w 1338756"/>
                  <a:gd name="connsiteY26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338756" h="457200">
                    <a:moveTo>
                      <a:pt x="1338756" y="0"/>
                    </a:moveTo>
                    <a:cubicBezTo>
                      <a:pt x="1286998" y="2875"/>
                      <a:pt x="1235106" y="3933"/>
                      <a:pt x="1183481" y="8626"/>
                    </a:cubicBezTo>
                    <a:cubicBezTo>
                      <a:pt x="1151108" y="11569"/>
                      <a:pt x="1143735" y="21499"/>
                      <a:pt x="1114469" y="34506"/>
                    </a:cubicBezTo>
                    <a:cubicBezTo>
                      <a:pt x="1083521" y="48261"/>
                      <a:pt x="1073915" y="50900"/>
                      <a:pt x="1045458" y="60385"/>
                    </a:cubicBezTo>
                    <a:cubicBezTo>
                      <a:pt x="1036832" y="69011"/>
                      <a:pt x="1029730" y="79497"/>
                      <a:pt x="1019579" y="86264"/>
                    </a:cubicBezTo>
                    <a:cubicBezTo>
                      <a:pt x="1012013" y="91308"/>
                      <a:pt x="1000800" y="89210"/>
                      <a:pt x="993699" y="94891"/>
                    </a:cubicBezTo>
                    <a:cubicBezTo>
                      <a:pt x="985603" y="101368"/>
                      <a:pt x="984249" y="113943"/>
                      <a:pt x="976447" y="120770"/>
                    </a:cubicBezTo>
                    <a:cubicBezTo>
                      <a:pt x="960842" y="134424"/>
                      <a:pt x="941941" y="143774"/>
                      <a:pt x="924688" y="155276"/>
                    </a:cubicBezTo>
                    <a:cubicBezTo>
                      <a:pt x="914537" y="162043"/>
                      <a:pt x="908736" y="174064"/>
                      <a:pt x="898809" y="181155"/>
                    </a:cubicBezTo>
                    <a:cubicBezTo>
                      <a:pt x="888345" y="188629"/>
                      <a:pt x="875208" y="191592"/>
                      <a:pt x="864303" y="198408"/>
                    </a:cubicBezTo>
                    <a:cubicBezTo>
                      <a:pt x="852111" y="206028"/>
                      <a:pt x="840713" y="214930"/>
                      <a:pt x="829797" y="224287"/>
                    </a:cubicBezTo>
                    <a:cubicBezTo>
                      <a:pt x="820534" y="232226"/>
                      <a:pt x="814510" y="244113"/>
                      <a:pt x="803918" y="250166"/>
                    </a:cubicBezTo>
                    <a:cubicBezTo>
                      <a:pt x="793624" y="256048"/>
                      <a:pt x="780915" y="255917"/>
                      <a:pt x="769413" y="258792"/>
                    </a:cubicBezTo>
                    <a:cubicBezTo>
                      <a:pt x="755036" y="267419"/>
                      <a:pt x="741545" y="277734"/>
                      <a:pt x="726281" y="284672"/>
                    </a:cubicBezTo>
                    <a:cubicBezTo>
                      <a:pt x="709725" y="292198"/>
                      <a:pt x="691775" y="296174"/>
                      <a:pt x="674522" y="301925"/>
                    </a:cubicBezTo>
                    <a:lnTo>
                      <a:pt x="622764" y="319177"/>
                    </a:lnTo>
                    <a:cubicBezTo>
                      <a:pt x="603475" y="325607"/>
                      <a:pt x="582507" y="324928"/>
                      <a:pt x="562379" y="327804"/>
                    </a:cubicBezTo>
                    <a:cubicBezTo>
                      <a:pt x="494639" y="322593"/>
                      <a:pt x="463916" y="324754"/>
                      <a:pt x="407103" y="310551"/>
                    </a:cubicBezTo>
                    <a:cubicBezTo>
                      <a:pt x="398282" y="308346"/>
                      <a:pt x="389850" y="304800"/>
                      <a:pt x="381224" y="301925"/>
                    </a:cubicBezTo>
                    <a:cubicBezTo>
                      <a:pt x="301004" y="308610"/>
                      <a:pt x="299276" y="303155"/>
                      <a:pt x="243201" y="319177"/>
                    </a:cubicBezTo>
                    <a:cubicBezTo>
                      <a:pt x="234458" y="321675"/>
                      <a:pt x="225455" y="323737"/>
                      <a:pt x="217322" y="327804"/>
                    </a:cubicBezTo>
                    <a:cubicBezTo>
                      <a:pt x="208049" y="332441"/>
                      <a:pt x="200235" y="339562"/>
                      <a:pt x="191443" y="345057"/>
                    </a:cubicBezTo>
                    <a:cubicBezTo>
                      <a:pt x="177225" y="353943"/>
                      <a:pt x="162262" y="361636"/>
                      <a:pt x="148311" y="370936"/>
                    </a:cubicBezTo>
                    <a:cubicBezTo>
                      <a:pt x="136348" y="378911"/>
                      <a:pt x="126373" y="389833"/>
                      <a:pt x="113805" y="396815"/>
                    </a:cubicBezTo>
                    <a:cubicBezTo>
                      <a:pt x="100269" y="404335"/>
                      <a:pt x="84523" y="407143"/>
                      <a:pt x="70673" y="414068"/>
                    </a:cubicBezTo>
                    <a:cubicBezTo>
                      <a:pt x="61400" y="418705"/>
                      <a:pt x="54067" y="426685"/>
                      <a:pt x="44794" y="431321"/>
                    </a:cubicBezTo>
                    <a:cubicBezTo>
                      <a:pt x="0" y="453717"/>
                      <a:pt x="35359" y="423501"/>
                      <a:pt x="1662" y="457200"/>
                    </a:cubicBez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487" name="Forme libre 486"/>
              <p:cNvSpPr/>
              <p:nvPr/>
            </p:nvSpPr>
            <p:spPr>
              <a:xfrm>
                <a:off x="802257" y="2389517"/>
                <a:ext cx="138022" cy="526211"/>
              </a:xfrm>
              <a:custGeom>
                <a:avLst/>
                <a:gdLst>
                  <a:gd name="connsiteX0" fmla="*/ 138022 w 138022"/>
                  <a:gd name="connsiteY0" fmla="*/ 0 h 526211"/>
                  <a:gd name="connsiteX1" fmla="*/ 103517 w 138022"/>
                  <a:gd name="connsiteY1" fmla="*/ 8626 h 526211"/>
                  <a:gd name="connsiteX2" fmla="*/ 51758 w 138022"/>
                  <a:gd name="connsiteY2" fmla="*/ 51758 h 526211"/>
                  <a:gd name="connsiteX3" fmla="*/ 34505 w 138022"/>
                  <a:gd name="connsiteY3" fmla="*/ 77638 h 526211"/>
                  <a:gd name="connsiteX4" fmla="*/ 25879 w 138022"/>
                  <a:gd name="connsiteY4" fmla="*/ 103517 h 526211"/>
                  <a:gd name="connsiteX5" fmla="*/ 43132 w 138022"/>
                  <a:gd name="connsiteY5" fmla="*/ 250166 h 526211"/>
                  <a:gd name="connsiteX6" fmla="*/ 60385 w 138022"/>
                  <a:gd name="connsiteY6" fmla="*/ 284672 h 526211"/>
                  <a:gd name="connsiteX7" fmla="*/ 86264 w 138022"/>
                  <a:gd name="connsiteY7" fmla="*/ 370936 h 526211"/>
                  <a:gd name="connsiteX8" fmla="*/ 51758 w 138022"/>
                  <a:gd name="connsiteY8" fmla="*/ 474453 h 526211"/>
                  <a:gd name="connsiteX9" fmla="*/ 25879 w 138022"/>
                  <a:gd name="connsiteY9" fmla="*/ 491706 h 526211"/>
                  <a:gd name="connsiteX10" fmla="*/ 0 w 138022"/>
                  <a:gd name="connsiteY10" fmla="*/ 526211 h 52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8022" h="526211">
                    <a:moveTo>
                      <a:pt x="138022" y="0"/>
                    </a:moveTo>
                    <a:cubicBezTo>
                      <a:pt x="126520" y="2875"/>
                      <a:pt x="114414" y="3956"/>
                      <a:pt x="103517" y="8626"/>
                    </a:cubicBezTo>
                    <a:cubicBezTo>
                      <a:pt x="85924" y="16166"/>
                      <a:pt x="63273" y="37939"/>
                      <a:pt x="51758" y="51758"/>
                    </a:cubicBezTo>
                    <a:cubicBezTo>
                      <a:pt x="45121" y="59723"/>
                      <a:pt x="40256" y="69011"/>
                      <a:pt x="34505" y="77638"/>
                    </a:cubicBezTo>
                    <a:cubicBezTo>
                      <a:pt x="31630" y="86264"/>
                      <a:pt x="25879" y="94424"/>
                      <a:pt x="25879" y="103517"/>
                    </a:cubicBezTo>
                    <a:cubicBezTo>
                      <a:pt x="25879" y="127349"/>
                      <a:pt x="28427" y="210953"/>
                      <a:pt x="43132" y="250166"/>
                    </a:cubicBezTo>
                    <a:cubicBezTo>
                      <a:pt x="47647" y="262207"/>
                      <a:pt x="55609" y="272732"/>
                      <a:pt x="60385" y="284672"/>
                    </a:cubicBezTo>
                    <a:cubicBezTo>
                      <a:pt x="74383" y="319669"/>
                      <a:pt x="77791" y="337047"/>
                      <a:pt x="86264" y="370936"/>
                    </a:cubicBezTo>
                    <a:cubicBezTo>
                      <a:pt x="78436" y="406163"/>
                      <a:pt x="79151" y="447060"/>
                      <a:pt x="51758" y="474453"/>
                    </a:cubicBezTo>
                    <a:cubicBezTo>
                      <a:pt x="44427" y="481784"/>
                      <a:pt x="34505" y="485955"/>
                      <a:pt x="25879" y="491706"/>
                    </a:cubicBezTo>
                    <a:cubicBezTo>
                      <a:pt x="6370" y="520968"/>
                      <a:pt x="15957" y="510254"/>
                      <a:pt x="0" y="526211"/>
                    </a:cubicBez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488" name="Forme libre 487"/>
              <p:cNvSpPr/>
              <p:nvPr/>
            </p:nvSpPr>
            <p:spPr>
              <a:xfrm>
                <a:off x="759125" y="2113472"/>
                <a:ext cx="319177" cy="293298"/>
              </a:xfrm>
              <a:custGeom>
                <a:avLst/>
                <a:gdLst>
                  <a:gd name="connsiteX0" fmla="*/ 319177 w 319177"/>
                  <a:gd name="connsiteY0" fmla="*/ 293298 h 293298"/>
                  <a:gd name="connsiteX1" fmla="*/ 276045 w 319177"/>
                  <a:gd name="connsiteY1" fmla="*/ 241539 h 293298"/>
                  <a:gd name="connsiteX2" fmla="*/ 267418 w 319177"/>
                  <a:gd name="connsiteY2" fmla="*/ 215660 h 293298"/>
                  <a:gd name="connsiteX3" fmla="*/ 241539 w 319177"/>
                  <a:gd name="connsiteY3" fmla="*/ 112143 h 293298"/>
                  <a:gd name="connsiteX4" fmla="*/ 207033 w 319177"/>
                  <a:gd name="connsiteY4" fmla="*/ 60385 h 293298"/>
                  <a:gd name="connsiteX5" fmla="*/ 181154 w 319177"/>
                  <a:gd name="connsiteY5" fmla="*/ 51758 h 293298"/>
                  <a:gd name="connsiteX6" fmla="*/ 155275 w 319177"/>
                  <a:gd name="connsiteY6" fmla="*/ 25879 h 293298"/>
                  <a:gd name="connsiteX7" fmla="*/ 60384 w 319177"/>
                  <a:gd name="connsiteY7" fmla="*/ 8626 h 293298"/>
                  <a:gd name="connsiteX8" fmla="*/ 0 w 319177"/>
                  <a:gd name="connsiteY8" fmla="*/ 0 h 293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9177" h="293298">
                    <a:moveTo>
                      <a:pt x="319177" y="293298"/>
                    </a:moveTo>
                    <a:cubicBezTo>
                      <a:pt x="300097" y="274218"/>
                      <a:pt x="288056" y="265561"/>
                      <a:pt x="276045" y="241539"/>
                    </a:cubicBezTo>
                    <a:cubicBezTo>
                      <a:pt x="271978" y="233406"/>
                      <a:pt x="270294" y="224286"/>
                      <a:pt x="267418" y="215660"/>
                    </a:cubicBezTo>
                    <a:cubicBezTo>
                      <a:pt x="263106" y="189788"/>
                      <a:pt x="256729" y="134927"/>
                      <a:pt x="241539" y="112143"/>
                    </a:cubicBezTo>
                    <a:lnTo>
                      <a:pt x="207033" y="60385"/>
                    </a:lnTo>
                    <a:cubicBezTo>
                      <a:pt x="201989" y="52819"/>
                      <a:pt x="189780" y="54634"/>
                      <a:pt x="181154" y="51758"/>
                    </a:cubicBezTo>
                    <a:cubicBezTo>
                      <a:pt x="172528" y="43132"/>
                      <a:pt x="165426" y="32646"/>
                      <a:pt x="155275" y="25879"/>
                    </a:cubicBezTo>
                    <a:cubicBezTo>
                      <a:pt x="136846" y="13593"/>
                      <a:pt x="63351" y="9022"/>
                      <a:pt x="60384" y="8626"/>
                    </a:cubicBezTo>
                    <a:lnTo>
                      <a:pt x="0" y="0"/>
                    </a:ln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489" name="Forme libre 488"/>
              <p:cNvSpPr/>
              <p:nvPr/>
            </p:nvSpPr>
            <p:spPr>
              <a:xfrm>
                <a:off x="715992" y="2182483"/>
                <a:ext cx="250166" cy="94891"/>
              </a:xfrm>
              <a:custGeom>
                <a:avLst/>
                <a:gdLst>
                  <a:gd name="connsiteX0" fmla="*/ 250166 w 250166"/>
                  <a:gd name="connsiteY0" fmla="*/ 0 h 94891"/>
                  <a:gd name="connsiteX1" fmla="*/ 198408 w 250166"/>
                  <a:gd name="connsiteY1" fmla="*/ 17253 h 94891"/>
                  <a:gd name="connsiteX2" fmla="*/ 172529 w 250166"/>
                  <a:gd name="connsiteY2" fmla="*/ 25879 h 94891"/>
                  <a:gd name="connsiteX3" fmla="*/ 94891 w 250166"/>
                  <a:gd name="connsiteY3" fmla="*/ 77638 h 94891"/>
                  <a:gd name="connsiteX4" fmla="*/ 43133 w 250166"/>
                  <a:gd name="connsiteY4" fmla="*/ 94891 h 94891"/>
                  <a:gd name="connsiteX5" fmla="*/ 0 w 250166"/>
                  <a:gd name="connsiteY5" fmla="*/ 86264 h 94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0166" h="94891">
                    <a:moveTo>
                      <a:pt x="250166" y="0"/>
                    </a:moveTo>
                    <a:lnTo>
                      <a:pt x="198408" y="17253"/>
                    </a:lnTo>
                    <a:lnTo>
                      <a:pt x="172529" y="25879"/>
                    </a:lnTo>
                    <a:lnTo>
                      <a:pt x="94891" y="77638"/>
                    </a:lnTo>
                    <a:cubicBezTo>
                      <a:pt x="79759" y="87726"/>
                      <a:pt x="43133" y="94891"/>
                      <a:pt x="43133" y="94891"/>
                    </a:cubicBezTo>
                    <a:lnTo>
                      <a:pt x="0" y="86264"/>
                    </a:ln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490" name="Forme libre 489"/>
              <p:cNvSpPr/>
              <p:nvPr/>
            </p:nvSpPr>
            <p:spPr>
              <a:xfrm>
                <a:off x="1070612" y="2415396"/>
                <a:ext cx="111207" cy="370936"/>
              </a:xfrm>
              <a:custGeom>
                <a:avLst/>
                <a:gdLst>
                  <a:gd name="connsiteX0" fmla="*/ 24943 w 111207"/>
                  <a:gd name="connsiteY0" fmla="*/ 0 h 370936"/>
                  <a:gd name="connsiteX1" fmla="*/ 16316 w 111207"/>
                  <a:gd name="connsiteY1" fmla="*/ 146649 h 370936"/>
                  <a:gd name="connsiteX2" fmla="*/ 24943 w 111207"/>
                  <a:gd name="connsiteY2" fmla="*/ 172529 h 370936"/>
                  <a:gd name="connsiteX3" fmla="*/ 76701 w 111207"/>
                  <a:gd name="connsiteY3" fmla="*/ 207034 h 370936"/>
                  <a:gd name="connsiteX4" fmla="*/ 93954 w 111207"/>
                  <a:gd name="connsiteY4" fmla="*/ 232913 h 370936"/>
                  <a:gd name="connsiteX5" fmla="*/ 111207 w 111207"/>
                  <a:gd name="connsiteY5" fmla="*/ 284672 h 370936"/>
                  <a:gd name="connsiteX6" fmla="*/ 102580 w 111207"/>
                  <a:gd name="connsiteY6" fmla="*/ 370936 h 370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207" h="370936">
                    <a:moveTo>
                      <a:pt x="24943" y="0"/>
                    </a:moveTo>
                    <a:cubicBezTo>
                      <a:pt x="0" y="74830"/>
                      <a:pt x="1934" y="45976"/>
                      <a:pt x="16316" y="146649"/>
                    </a:cubicBezTo>
                    <a:cubicBezTo>
                      <a:pt x="17602" y="155651"/>
                      <a:pt x="18513" y="166099"/>
                      <a:pt x="24943" y="172529"/>
                    </a:cubicBezTo>
                    <a:cubicBezTo>
                      <a:pt x="39605" y="187191"/>
                      <a:pt x="76701" y="207034"/>
                      <a:pt x="76701" y="207034"/>
                    </a:cubicBezTo>
                    <a:cubicBezTo>
                      <a:pt x="82452" y="215660"/>
                      <a:pt x="89743" y="223439"/>
                      <a:pt x="93954" y="232913"/>
                    </a:cubicBezTo>
                    <a:cubicBezTo>
                      <a:pt x="101340" y="249532"/>
                      <a:pt x="111207" y="284672"/>
                      <a:pt x="111207" y="284672"/>
                    </a:cubicBezTo>
                    <a:cubicBezTo>
                      <a:pt x="102262" y="365168"/>
                      <a:pt x="102580" y="336271"/>
                      <a:pt x="102580" y="370936"/>
                    </a:cubicBez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491" name="Forme libre 490"/>
              <p:cNvSpPr/>
              <p:nvPr/>
            </p:nvSpPr>
            <p:spPr>
              <a:xfrm>
                <a:off x="508958" y="2579298"/>
                <a:ext cx="310551" cy="345057"/>
              </a:xfrm>
              <a:custGeom>
                <a:avLst/>
                <a:gdLst>
                  <a:gd name="connsiteX0" fmla="*/ 310551 w 310551"/>
                  <a:gd name="connsiteY0" fmla="*/ 0 h 345057"/>
                  <a:gd name="connsiteX1" fmla="*/ 258793 w 310551"/>
                  <a:gd name="connsiteY1" fmla="*/ 34506 h 345057"/>
                  <a:gd name="connsiteX2" fmla="*/ 224287 w 310551"/>
                  <a:gd name="connsiteY2" fmla="*/ 86264 h 345057"/>
                  <a:gd name="connsiteX3" fmla="*/ 189782 w 310551"/>
                  <a:gd name="connsiteY3" fmla="*/ 138023 h 345057"/>
                  <a:gd name="connsiteX4" fmla="*/ 181155 w 310551"/>
                  <a:gd name="connsiteY4" fmla="*/ 163902 h 345057"/>
                  <a:gd name="connsiteX5" fmla="*/ 163902 w 310551"/>
                  <a:gd name="connsiteY5" fmla="*/ 189781 h 345057"/>
                  <a:gd name="connsiteX6" fmla="*/ 120770 w 310551"/>
                  <a:gd name="connsiteY6" fmla="*/ 267419 h 345057"/>
                  <a:gd name="connsiteX7" fmla="*/ 69012 w 310551"/>
                  <a:gd name="connsiteY7" fmla="*/ 301925 h 345057"/>
                  <a:gd name="connsiteX8" fmla="*/ 8627 w 310551"/>
                  <a:gd name="connsiteY8" fmla="*/ 336430 h 345057"/>
                  <a:gd name="connsiteX9" fmla="*/ 0 w 310551"/>
                  <a:gd name="connsiteY9" fmla="*/ 345057 h 345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0551" h="345057">
                    <a:moveTo>
                      <a:pt x="310551" y="0"/>
                    </a:moveTo>
                    <a:cubicBezTo>
                      <a:pt x="293298" y="11502"/>
                      <a:pt x="270295" y="17253"/>
                      <a:pt x="258793" y="34506"/>
                    </a:cubicBezTo>
                    <a:lnTo>
                      <a:pt x="224287" y="86264"/>
                    </a:lnTo>
                    <a:cubicBezTo>
                      <a:pt x="203778" y="147796"/>
                      <a:pt x="232858" y="73410"/>
                      <a:pt x="189782" y="138023"/>
                    </a:cubicBezTo>
                    <a:cubicBezTo>
                      <a:pt x="184738" y="145589"/>
                      <a:pt x="185222" y="155769"/>
                      <a:pt x="181155" y="163902"/>
                    </a:cubicBezTo>
                    <a:cubicBezTo>
                      <a:pt x="176518" y="173175"/>
                      <a:pt x="169653" y="181155"/>
                      <a:pt x="163902" y="189781"/>
                    </a:cubicBezTo>
                    <a:cubicBezTo>
                      <a:pt x="154913" y="216750"/>
                      <a:pt x="146196" y="250468"/>
                      <a:pt x="120770" y="267419"/>
                    </a:cubicBezTo>
                    <a:cubicBezTo>
                      <a:pt x="103517" y="278921"/>
                      <a:pt x="87558" y="292652"/>
                      <a:pt x="69012" y="301925"/>
                    </a:cubicBezTo>
                    <a:cubicBezTo>
                      <a:pt x="40354" y="316253"/>
                      <a:pt x="33015" y="318139"/>
                      <a:pt x="8627" y="336430"/>
                    </a:cubicBezTo>
                    <a:cubicBezTo>
                      <a:pt x="5374" y="338870"/>
                      <a:pt x="2876" y="342181"/>
                      <a:pt x="0" y="345057"/>
                    </a:cubicBez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492" name="Forme libre 491"/>
              <p:cNvSpPr/>
              <p:nvPr/>
            </p:nvSpPr>
            <p:spPr>
              <a:xfrm>
                <a:off x="1115069" y="2009955"/>
                <a:ext cx="127135" cy="396815"/>
              </a:xfrm>
              <a:custGeom>
                <a:avLst/>
                <a:gdLst>
                  <a:gd name="connsiteX0" fmla="*/ 101256 w 127135"/>
                  <a:gd name="connsiteY0" fmla="*/ 396815 h 396815"/>
                  <a:gd name="connsiteX1" fmla="*/ 127135 w 127135"/>
                  <a:gd name="connsiteY1" fmla="*/ 310551 h 396815"/>
                  <a:gd name="connsiteX2" fmla="*/ 118508 w 127135"/>
                  <a:gd name="connsiteY2" fmla="*/ 250166 h 396815"/>
                  <a:gd name="connsiteX3" fmla="*/ 92629 w 127135"/>
                  <a:gd name="connsiteY3" fmla="*/ 224287 h 396815"/>
                  <a:gd name="connsiteX4" fmla="*/ 40871 w 127135"/>
                  <a:gd name="connsiteY4" fmla="*/ 138022 h 396815"/>
                  <a:gd name="connsiteX5" fmla="*/ 23618 w 127135"/>
                  <a:gd name="connsiteY5" fmla="*/ 112143 h 396815"/>
                  <a:gd name="connsiteX6" fmla="*/ 6365 w 127135"/>
                  <a:gd name="connsiteY6" fmla="*/ 0 h 396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135" h="396815">
                    <a:moveTo>
                      <a:pt x="101256" y="396815"/>
                    </a:moveTo>
                    <a:cubicBezTo>
                      <a:pt x="122257" y="333809"/>
                      <a:pt x="114097" y="362699"/>
                      <a:pt x="127135" y="310551"/>
                    </a:cubicBezTo>
                    <a:cubicBezTo>
                      <a:pt x="124259" y="290423"/>
                      <a:pt x="126059" y="269044"/>
                      <a:pt x="118508" y="250166"/>
                    </a:cubicBezTo>
                    <a:cubicBezTo>
                      <a:pt x="113977" y="238839"/>
                      <a:pt x="100119" y="233917"/>
                      <a:pt x="92629" y="224287"/>
                    </a:cubicBezTo>
                    <a:cubicBezTo>
                      <a:pt x="47170" y="165840"/>
                      <a:pt x="69764" y="188587"/>
                      <a:pt x="40871" y="138022"/>
                    </a:cubicBezTo>
                    <a:cubicBezTo>
                      <a:pt x="35727" y="129020"/>
                      <a:pt x="27829" y="121617"/>
                      <a:pt x="23618" y="112143"/>
                    </a:cubicBezTo>
                    <a:cubicBezTo>
                      <a:pt x="0" y="59003"/>
                      <a:pt x="6365" y="58966"/>
                      <a:pt x="6365" y="0"/>
                    </a:cubicBez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493" name="Forme libre 492"/>
              <p:cNvSpPr/>
              <p:nvPr/>
            </p:nvSpPr>
            <p:spPr>
              <a:xfrm>
                <a:off x="1302589" y="2380891"/>
                <a:ext cx="60385" cy="258792"/>
              </a:xfrm>
              <a:custGeom>
                <a:avLst/>
                <a:gdLst>
                  <a:gd name="connsiteX0" fmla="*/ 0 w 60385"/>
                  <a:gd name="connsiteY0" fmla="*/ 0 h 258792"/>
                  <a:gd name="connsiteX1" fmla="*/ 25879 w 60385"/>
                  <a:gd name="connsiteY1" fmla="*/ 51758 h 258792"/>
                  <a:gd name="connsiteX2" fmla="*/ 17253 w 60385"/>
                  <a:gd name="connsiteY2" fmla="*/ 138022 h 258792"/>
                  <a:gd name="connsiteX3" fmla="*/ 8626 w 60385"/>
                  <a:gd name="connsiteY3" fmla="*/ 163901 h 258792"/>
                  <a:gd name="connsiteX4" fmla="*/ 0 w 60385"/>
                  <a:gd name="connsiteY4" fmla="*/ 207034 h 258792"/>
                  <a:gd name="connsiteX5" fmla="*/ 34505 w 60385"/>
                  <a:gd name="connsiteY5" fmla="*/ 250166 h 258792"/>
                  <a:gd name="connsiteX6" fmla="*/ 60385 w 60385"/>
                  <a:gd name="connsiteY6" fmla="*/ 258792 h 25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85" h="258792">
                    <a:moveTo>
                      <a:pt x="0" y="0"/>
                    </a:moveTo>
                    <a:cubicBezTo>
                      <a:pt x="8724" y="13085"/>
                      <a:pt x="25879" y="33900"/>
                      <a:pt x="25879" y="51758"/>
                    </a:cubicBezTo>
                    <a:cubicBezTo>
                      <a:pt x="25879" y="80656"/>
                      <a:pt x="21647" y="109460"/>
                      <a:pt x="17253" y="138022"/>
                    </a:cubicBezTo>
                    <a:cubicBezTo>
                      <a:pt x="15870" y="147009"/>
                      <a:pt x="10831" y="155079"/>
                      <a:pt x="8626" y="163901"/>
                    </a:cubicBezTo>
                    <a:cubicBezTo>
                      <a:pt x="5070" y="178126"/>
                      <a:pt x="2875" y="192656"/>
                      <a:pt x="0" y="207034"/>
                    </a:cubicBezTo>
                    <a:cubicBezTo>
                      <a:pt x="9949" y="236881"/>
                      <a:pt x="3290" y="234559"/>
                      <a:pt x="34505" y="250166"/>
                    </a:cubicBezTo>
                    <a:cubicBezTo>
                      <a:pt x="42638" y="254233"/>
                      <a:pt x="60385" y="258792"/>
                      <a:pt x="60385" y="258792"/>
                    </a:cubicBez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494" name="Forme libre 493"/>
              <p:cNvSpPr/>
              <p:nvPr/>
            </p:nvSpPr>
            <p:spPr>
              <a:xfrm>
                <a:off x="1344886" y="2128332"/>
                <a:ext cx="134655" cy="157668"/>
              </a:xfrm>
              <a:custGeom>
                <a:avLst/>
                <a:gdLst>
                  <a:gd name="connsiteX0" fmla="*/ 104352 w 134655"/>
                  <a:gd name="connsiteY0" fmla="*/ 157668 h 157668"/>
                  <a:gd name="connsiteX1" fmla="*/ 112978 w 134655"/>
                  <a:gd name="connsiteY1" fmla="*/ 62777 h 157668"/>
                  <a:gd name="connsiteX2" fmla="*/ 87099 w 134655"/>
                  <a:gd name="connsiteY2" fmla="*/ 54151 h 157668"/>
                  <a:gd name="connsiteX3" fmla="*/ 61220 w 134655"/>
                  <a:gd name="connsiteY3" fmla="*/ 36898 h 157668"/>
                  <a:gd name="connsiteX4" fmla="*/ 35340 w 134655"/>
                  <a:gd name="connsiteY4" fmla="*/ 28272 h 157668"/>
                  <a:gd name="connsiteX5" fmla="*/ 9461 w 134655"/>
                  <a:gd name="connsiteY5" fmla="*/ 2393 h 157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4655" h="157668">
                    <a:moveTo>
                      <a:pt x="104352" y="157668"/>
                    </a:moveTo>
                    <a:cubicBezTo>
                      <a:pt x="114479" y="127287"/>
                      <a:pt x="134655" y="95293"/>
                      <a:pt x="112978" y="62777"/>
                    </a:cubicBezTo>
                    <a:cubicBezTo>
                      <a:pt x="107934" y="55211"/>
                      <a:pt x="95725" y="57026"/>
                      <a:pt x="87099" y="54151"/>
                    </a:cubicBezTo>
                    <a:cubicBezTo>
                      <a:pt x="78473" y="48400"/>
                      <a:pt x="70493" y="41534"/>
                      <a:pt x="61220" y="36898"/>
                    </a:cubicBezTo>
                    <a:cubicBezTo>
                      <a:pt x="53087" y="32831"/>
                      <a:pt x="42441" y="33952"/>
                      <a:pt x="35340" y="28272"/>
                    </a:cubicBezTo>
                    <a:cubicBezTo>
                      <a:pt x="0" y="0"/>
                      <a:pt x="33030" y="2393"/>
                      <a:pt x="9461" y="2393"/>
                    </a:cubicBez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495" name="Forme libre 494"/>
              <p:cNvSpPr/>
              <p:nvPr/>
            </p:nvSpPr>
            <p:spPr>
              <a:xfrm>
                <a:off x="1498997" y="2087592"/>
                <a:ext cx="485614" cy="1268083"/>
              </a:xfrm>
              <a:custGeom>
                <a:avLst/>
                <a:gdLst>
                  <a:gd name="connsiteX0" fmla="*/ 433320 w 485614"/>
                  <a:gd name="connsiteY0" fmla="*/ 0 h 1268083"/>
                  <a:gd name="connsiteX1" fmla="*/ 441946 w 485614"/>
                  <a:gd name="connsiteY1" fmla="*/ 51759 h 1268083"/>
                  <a:gd name="connsiteX2" fmla="*/ 459199 w 485614"/>
                  <a:gd name="connsiteY2" fmla="*/ 86265 h 1268083"/>
                  <a:gd name="connsiteX3" fmla="*/ 467826 w 485614"/>
                  <a:gd name="connsiteY3" fmla="*/ 155276 h 1268083"/>
                  <a:gd name="connsiteX4" fmla="*/ 459199 w 485614"/>
                  <a:gd name="connsiteY4" fmla="*/ 336431 h 1268083"/>
                  <a:gd name="connsiteX5" fmla="*/ 433320 w 485614"/>
                  <a:gd name="connsiteY5" fmla="*/ 370936 h 1268083"/>
                  <a:gd name="connsiteX6" fmla="*/ 407441 w 485614"/>
                  <a:gd name="connsiteY6" fmla="*/ 448574 h 1268083"/>
                  <a:gd name="connsiteX7" fmla="*/ 381561 w 485614"/>
                  <a:gd name="connsiteY7" fmla="*/ 483080 h 1268083"/>
                  <a:gd name="connsiteX8" fmla="*/ 372935 w 485614"/>
                  <a:gd name="connsiteY8" fmla="*/ 526212 h 1268083"/>
                  <a:gd name="connsiteX9" fmla="*/ 321177 w 485614"/>
                  <a:gd name="connsiteY9" fmla="*/ 595223 h 1268083"/>
                  <a:gd name="connsiteX10" fmla="*/ 295297 w 485614"/>
                  <a:gd name="connsiteY10" fmla="*/ 621102 h 1268083"/>
                  <a:gd name="connsiteX11" fmla="*/ 278045 w 485614"/>
                  <a:gd name="connsiteY11" fmla="*/ 646982 h 1268083"/>
                  <a:gd name="connsiteX12" fmla="*/ 234912 w 485614"/>
                  <a:gd name="connsiteY12" fmla="*/ 681487 h 1268083"/>
                  <a:gd name="connsiteX13" fmla="*/ 209033 w 485614"/>
                  <a:gd name="connsiteY13" fmla="*/ 707366 h 1268083"/>
                  <a:gd name="connsiteX14" fmla="*/ 174528 w 485614"/>
                  <a:gd name="connsiteY14" fmla="*/ 759125 h 1268083"/>
                  <a:gd name="connsiteX15" fmla="*/ 165901 w 485614"/>
                  <a:gd name="connsiteY15" fmla="*/ 793631 h 1268083"/>
                  <a:gd name="connsiteX16" fmla="*/ 140022 w 485614"/>
                  <a:gd name="connsiteY16" fmla="*/ 819510 h 1268083"/>
                  <a:gd name="connsiteX17" fmla="*/ 88263 w 485614"/>
                  <a:gd name="connsiteY17" fmla="*/ 897148 h 1268083"/>
                  <a:gd name="connsiteX18" fmla="*/ 53758 w 485614"/>
                  <a:gd name="connsiteY18" fmla="*/ 966159 h 1268083"/>
                  <a:gd name="connsiteX19" fmla="*/ 19252 w 485614"/>
                  <a:gd name="connsiteY19" fmla="*/ 1017917 h 1268083"/>
                  <a:gd name="connsiteX20" fmla="*/ 1999 w 485614"/>
                  <a:gd name="connsiteY20" fmla="*/ 1130061 h 1268083"/>
                  <a:gd name="connsiteX21" fmla="*/ 1999 w 485614"/>
                  <a:gd name="connsiteY21" fmla="*/ 1268083 h 1268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85614" h="1268083">
                    <a:moveTo>
                      <a:pt x="433320" y="0"/>
                    </a:moveTo>
                    <a:cubicBezTo>
                      <a:pt x="436195" y="17253"/>
                      <a:pt x="436920" y="35006"/>
                      <a:pt x="441946" y="51759"/>
                    </a:cubicBezTo>
                    <a:cubicBezTo>
                      <a:pt x="445641" y="64076"/>
                      <a:pt x="456080" y="73789"/>
                      <a:pt x="459199" y="86265"/>
                    </a:cubicBezTo>
                    <a:cubicBezTo>
                      <a:pt x="464822" y="108755"/>
                      <a:pt x="464950" y="132272"/>
                      <a:pt x="467826" y="155276"/>
                    </a:cubicBezTo>
                    <a:cubicBezTo>
                      <a:pt x="464950" y="215661"/>
                      <a:pt x="468750" y="276737"/>
                      <a:pt x="459199" y="336431"/>
                    </a:cubicBezTo>
                    <a:cubicBezTo>
                      <a:pt x="456928" y="350628"/>
                      <a:pt x="440302" y="358368"/>
                      <a:pt x="433320" y="370936"/>
                    </a:cubicBezTo>
                    <a:cubicBezTo>
                      <a:pt x="325734" y="564589"/>
                      <a:pt x="485614" y="292228"/>
                      <a:pt x="407441" y="448574"/>
                    </a:cubicBezTo>
                    <a:cubicBezTo>
                      <a:pt x="401011" y="461434"/>
                      <a:pt x="390188" y="471578"/>
                      <a:pt x="381561" y="483080"/>
                    </a:cubicBezTo>
                    <a:cubicBezTo>
                      <a:pt x="378686" y="497457"/>
                      <a:pt x="378083" y="512484"/>
                      <a:pt x="372935" y="526212"/>
                    </a:cubicBezTo>
                    <a:cubicBezTo>
                      <a:pt x="368121" y="539049"/>
                      <a:pt x="321930" y="594362"/>
                      <a:pt x="321177" y="595223"/>
                    </a:cubicBezTo>
                    <a:cubicBezTo>
                      <a:pt x="313143" y="604404"/>
                      <a:pt x="303107" y="611730"/>
                      <a:pt x="295297" y="621102"/>
                    </a:cubicBezTo>
                    <a:cubicBezTo>
                      <a:pt x="288660" y="629067"/>
                      <a:pt x="285376" y="639651"/>
                      <a:pt x="278045" y="646982"/>
                    </a:cubicBezTo>
                    <a:cubicBezTo>
                      <a:pt x="265026" y="660001"/>
                      <a:pt x="248769" y="669363"/>
                      <a:pt x="234912" y="681487"/>
                    </a:cubicBezTo>
                    <a:cubicBezTo>
                      <a:pt x="225731" y="689520"/>
                      <a:pt x="216523" y="697736"/>
                      <a:pt x="209033" y="707366"/>
                    </a:cubicBezTo>
                    <a:cubicBezTo>
                      <a:pt x="196303" y="723734"/>
                      <a:pt x="174528" y="759125"/>
                      <a:pt x="174528" y="759125"/>
                    </a:cubicBezTo>
                    <a:cubicBezTo>
                      <a:pt x="171652" y="770627"/>
                      <a:pt x="171783" y="783337"/>
                      <a:pt x="165901" y="793631"/>
                    </a:cubicBezTo>
                    <a:cubicBezTo>
                      <a:pt x="159848" y="804223"/>
                      <a:pt x="147961" y="810247"/>
                      <a:pt x="140022" y="819510"/>
                    </a:cubicBezTo>
                    <a:cubicBezTo>
                      <a:pt x="120633" y="842131"/>
                      <a:pt x="102240" y="871190"/>
                      <a:pt x="88263" y="897148"/>
                    </a:cubicBezTo>
                    <a:cubicBezTo>
                      <a:pt x="76070" y="919793"/>
                      <a:pt x="68024" y="944760"/>
                      <a:pt x="53758" y="966159"/>
                    </a:cubicBezTo>
                    <a:lnTo>
                      <a:pt x="19252" y="1017917"/>
                    </a:lnTo>
                    <a:cubicBezTo>
                      <a:pt x="16271" y="1035801"/>
                      <a:pt x="2652" y="1115054"/>
                      <a:pt x="1999" y="1130061"/>
                    </a:cubicBezTo>
                    <a:cubicBezTo>
                      <a:pt x="0" y="1176025"/>
                      <a:pt x="1999" y="1222076"/>
                      <a:pt x="1999" y="1268083"/>
                    </a:cubicBez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496" name="Forme libre 495"/>
              <p:cNvSpPr/>
              <p:nvPr/>
            </p:nvSpPr>
            <p:spPr>
              <a:xfrm>
                <a:off x="1751162" y="2760453"/>
                <a:ext cx="75870" cy="301924"/>
              </a:xfrm>
              <a:custGeom>
                <a:avLst/>
                <a:gdLst>
                  <a:gd name="connsiteX0" fmla="*/ 0 w 75870"/>
                  <a:gd name="connsiteY0" fmla="*/ 0 h 301924"/>
                  <a:gd name="connsiteX1" fmla="*/ 17253 w 75870"/>
                  <a:gd name="connsiteY1" fmla="*/ 103517 h 301924"/>
                  <a:gd name="connsiteX2" fmla="*/ 51759 w 75870"/>
                  <a:gd name="connsiteY2" fmla="*/ 155275 h 301924"/>
                  <a:gd name="connsiteX3" fmla="*/ 69012 w 75870"/>
                  <a:gd name="connsiteY3" fmla="*/ 181155 h 301924"/>
                  <a:gd name="connsiteX4" fmla="*/ 51759 w 75870"/>
                  <a:gd name="connsiteY4" fmla="*/ 301924 h 30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70" h="301924">
                    <a:moveTo>
                      <a:pt x="0" y="0"/>
                    </a:moveTo>
                    <a:cubicBezTo>
                      <a:pt x="1583" y="14246"/>
                      <a:pt x="3204" y="78228"/>
                      <a:pt x="17253" y="103517"/>
                    </a:cubicBezTo>
                    <a:cubicBezTo>
                      <a:pt x="27323" y="121643"/>
                      <a:pt x="40257" y="138022"/>
                      <a:pt x="51759" y="155275"/>
                    </a:cubicBezTo>
                    <a:lnTo>
                      <a:pt x="69012" y="181155"/>
                    </a:lnTo>
                    <a:cubicBezTo>
                      <a:pt x="59851" y="291079"/>
                      <a:pt x="75870" y="253702"/>
                      <a:pt x="51759" y="301924"/>
                    </a:cubicBez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497" name="Forme libre 496"/>
              <p:cNvSpPr/>
              <p:nvPr/>
            </p:nvSpPr>
            <p:spPr>
              <a:xfrm>
                <a:off x="1337094" y="2907102"/>
                <a:ext cx="198408" cy="163902"/>
              </a:xfrm>
              <a:custGeom>
                <a:avLst/>
                <a:gdLst>
                  <a:gd name="connsiteX0" fmla="*/ 198408 w 198408"/>
                  <a:gd name="connsiteY0" fmla="*/ 163902 h 163902"/>
                  <a:gd name="connsiteX1" fmla="*/ 172529 w 198408"/>
                  <a:gd name="connsiteY1" fmla="*/ 155275 h 163902"/>
                  <a:gd name="connsiteX2" fmla="*/ 120770 w 198408"/>
                  <a:gd name="connsiteY2" fmla="*/ 103517 h 163902"/>
                  <a:gd name="connsiteX3" fmla="*/ 112144 w 198408"/>
                  <a:gd name="connsiteY3" fmla="*/ 77638 h 163902"/>
                  <a:gd name="connsiteX4" fmla="*/ 43132 w 198408"/>
                  <a:gd name="connsiteY4" fmla="*/ 0 h 163902"/>
                  <a:gd name="connsiteX5" fmla="*/ 0 w 198408"/>
                  <a:gd name="connsiteY5" fmla="*/ 0 h 163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408" h="163902">
                    <a:moveTo>
                      <a:pt x="198408" y="163902"/>
                    </a:moveTo>
                    <a:cubicBezTo>
                      <a:pt x="189782" y="161026"/>
                      <a:pt x="179707" y="160858"/>
                      <a:pt x="172529" y="155275"/>
                    </a:cubicBezTo>
                    <a:cubicBezTo>
                      <a:pt x="153269" y="140295"/>
                      <a:pt x="120770" y="103517"/>
                      <a:pt x="120770" y="103517"/>
                    </a:cubicBezTo>
                    <a:cubicBezTo>
                      <a:pt x="117895" y="94891"/>
                      <a:pt x="116210" y="85771"/>
                      <a:pt x="112144" y="77638"/>
                    </a:cubicBezTo>
                    <a:cubicBezTo>
                      <a:pt x="101608" y="56565"/>
                      <a:pt x="54565" y="0"/>
                      <a:pt x="43132" y="0"/>
                    </a:cubicBezTo>
                    <a:lnTo>
                      <a:pt x="0" y="0"/>
                    </a:ln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498" name="Forme libre 497"/>
              <p:cNvSpPr/>
              <p:nvPr/>
            </p:nvSpPr>
            <p:spPr>
              <a:xfrm>
                <a:off x="1595887" y="2976113"/>
                <a:ext cx="163902" cy="301925"/>
              </a:xfrm>
              <a:custGeom>
                <a:avLst/>
                <a:gdLst>
                  <a:gd name="connsiteX0" fmla="*/ 0 w 163902"/>
                  <a:gd name="connsiteY0" fmla="*/ 0 h 301925"/>
                  <a:gd name="connsiteX1" fmla="*/ 69011 w 163902"/>
                  <a:gd name="connsiteY1" fmla="*/ 8627 h 301925"/>
                  <a:gd name="connsiteX2" fmla="*/ 94890 w 163902"/>
                  <a:gd name="connsiteY2" fmla="*/ 25879 h 301925"/>
                  <a:gd name="connsiteX3" fmla="*/ 120770 w 163902"/>
                  <a:gd name="connsiteY3" fmla="*/ 120770 h 301925"/>
                  <a:gd name="connsiteX4" fmla="*/ 129396 w 163902"/>
                  <a:gd name="connsiteY4" fmla="*/ 198408 h 301925"/>
                  <a:gd name="connsiteX5" fmla="*/ 146649 w 163902"/>
                  <a:gd name="connsiteY5" fmla="*/ 276045 h 301925"/>
                  <a:gd name="connsiteX6" fmla="*/ 163902 w 163902"/>
                  <a:gd name="connsiteY6" fmla="*/ 301925 h 30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902" h="301925">
                    <a:moveTo>
                      <a:pt x="0" y="0"/>
                    </a:moveTo>
                    <a:cubicBezTo>
                      <a:pt x="23004" y="2876"/>
                      <a:pt x="46645" y="2527"/>
                      <a:pt x="69011" y="8627"/>
                    </a:cubicBezTo>
                    <a:cubicBezTo>
                      <a:pt x="79013" y="11355"/>
                      <a:pt x="89395" y="17087"/>
                      <a:pt x="94890" y="25879"/>
                    </a:cubicBezTo>
                    <a:cubicBezTo>
                      <a:pt x="105502" y="42858"/>
                      <a:pt x="117668" y="99060"/>
                      <a:pt x="120770" y="120770"/>
                    </a:cubicBezTo>
                    <a:cubicBezTo>
                      <a:pt x="124452" y="146547"/>
                      <a:pt x="125714" y="172631"/>
                      <a:pt x="129396" y="198408"/>
                    </a:cubicBezTo>
                    <a:cubicBezTo>
                      <a:pt x="130274" y="204555"/>
                      <a:pt x="142611" y="266622"/>
                      <a:pt x="146649" y="276045"/>
                    </a:cubicBezTo>
                    <a:cubicBezTo>
                      <a:pt x="150733" y="285575"/>
                      <a:pt x="163902" y="301925"/>
                      <a:pt x="163902" y="301925"/>
                    </a:cubicBez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499" name="Forme libre 498"/>
              <p:cNvSpPr/>
              <p:nvPr/>
            </p:nvSpPr>
            <p:spPr>
              <a:xfrm>
                <a:off x="1354347" y="3217653"/>
                <a:ext cx="138023" cy="96308"/>
              </a:xfrm>
              <a:custGeom>
                <a:avLst/>
                <a:gdLst>
                  <a:gd name="connsiteX0" fmla="*/ 138023 w 138023"/>
                  <a:gd name="connsiteY0" fmla="*/ 0 h 96308"/>
                  <a:gd name="connsiteX1" fmla="*/ 86264 w 138023"/>
                  <a:gd name="connsiteY1" fmla="*/ 34505 h 96308"/>
                  <a:gd name="connsiteX2" fmla="*/ 25879 w 138023"/>
                  <a:gd name="connsiteY2" fmla="*/ 94890 h 96308"/>
                  <a:gd name="connsiteX3" fmla="*/ 0 w 138023"/>
                  <a:gd name="connsiteY3" fmla="*/ 94890 h 96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023" h="96308">
                    <a:moveTo>
                      <a:pt x="138023" y="0"/>
                    </a:moveTo>
                    <a:lnTo>
                      <a:pt x="86264" y="34505"/>
                    </a:lnTo>
                    <a:cubicBezTo>
                      <a:pt x="15415" y="81736"/>
                      <a:pt x="85157" y="85011"/>
                      <a:pt x="25879" y="94890"/>
                    </a:cubicBezTo>
                    <a:cubicBezTo>
                      <a:pt x="17370" y="96308"/>
                      <a:pt x="8626" y="94890"/>
                      <a:pt x="0" y="94890"/>
                    </a:cubicBez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00" name="Forme libre 499"/>
              <p:cNvSpPr/>
              <p:nvPr/>
            </p:nvSpPr>
            <p:spPr>
              <a:xfrm>
                <a:off x="1483743" y="2828555"/>
                <a:ext cx="181155" cy="52668"/>
              </a:xfrm>
              <a:custGeom>
                <a:avLst/>
                <a:gdLst>
                  <a:gd name="connsiteX0" fmla="*/ 181155 w 181155"/>
                  <a:gd name="connsiteY0" fmla="*/ 52668 h 52668"/>
                  <a:gd name="connsiteX1" fmla="*/ 86265 w 181155"/>
                  <a:gd name="connsiteY1" fmla="*/ 35415 h 52668"/>
                  <a:gd name="connsiteX2" fmla="*/ 60385 w 181155"/>
                  <a:gd name="connsiteY2" fmla="*/ 18162 h 52668"/>
                  <a:gd name="connsiteX3" fmla="*/ 0 w 181155"/>
                  <a:gd name="connsiteY3" fmla="*/ 909 h 52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155" h="52668">
                    <a:moveTo>
                      <a:pt x="181155" y="52668"/>
                    </a:moveTo>
                    <a:cubicBezTo>
                      <a:pt x="157370" y="49695"/>
                      <a:pt x="112859" y="48712"/>
                      <a:pt x="86265" y="35415"/>
                    </a:cubicBezTo>
                    <a:cubicBezTo>
                      <a:pt x="76992" y="30778"/>
                      <a:pt x="69859" y="22373"/>
                      <a:pt x="60385" y="18162"/>
                    </a:cubicBezTo>
                    <a:cubicBezTo>
                      <a:pt x="19520" y="0"/>
                      <a:pt x="24659" y="909"/>
                      <a:pt x="0" y="909"/>
                    </a:cubicBez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01" name="Forme libre 500"/>
              <p:cNvSpPr/>
              <p:nvPr/>
            </p:nvSpPr>
            <p:spPr>
              <a:xfrm>
                <a:off x="1682151" y="2441275"/>
                <a:ext cx="224287" cy="86265"/>
              </a:xfrm>
              <a:custGeom>
                <a:avLst/>
                <a:gdLst>
                  <a:gd name="connsiteX0" fmla="*/ 224287 w 224287"/>
                  <a:gd name="connsiteY0" fmla="*/ 77638 h 86265"/>
                  <a:gd name="connsiteX1" fmla="*/ 120770 w 224287"/>
                  <a:gd name="connsiteY1" fmla="*/ 86265 h 86265"/>
                  <a:gd name="connsiteX2" fmla="*/ 51758 w 224287"/>
                  <a:gd name="connsiteY2" fmla="*/ 69012 h 86265"/>
                  <a:gd name="connsiteX3" fmla="*/ 25879 w 224287"/>
                  <a:gd name="connsiteY3" fmla="*/ 17253 h 86265"/>
                  <a:gd name="connsiteX4" fmla="*/ 0 w 224287"/>
                  <a:gd name="connsiteY4" fmla="*/ 0 h 86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287" h="86265">
                    <a:moveTo>
                      <a:pt x="224287" y="77638"/>
                    </a:moveTo>
                    <a:cubicBezTo>
                      <a:pt x="189781" y="80514"/>
                      <a:pt x="155395" y="86265"/>
                      <a:pt x="120770" y="86265"/>
                    </a:cubicBezTo>
                    <a:cubicBezTo>
                      <a:pt x="99955" y="86265"/>
                      <a:pt x="72177" y="75818"/>
                      <a:pt x="51758" y="69012"/>
                    </a:cubicBezTo>
                    <a:cubicBezTo>
                      <a:pt x="44742" y="47963"/>
                      <a:pt x="42602" y="33976"/>
                      <a:pt x="25879" y="17253"/>
                    </a:cubicBezTo>
                    <a:cubicBezTo>
                      <a:pt x="18548" y="9922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02" name="Forme libre 501"/>
              <p:cNvSpPr/>
              <p:nvPr/>
            </p:nvSpPr>
            <p:spPr>
              <a:xfrm>
                <a:off x="1966822" y="2355011"/>
                <a:ext cx="215661" cy="34064"/>
              </a:xfrm>
              <a:custGeom>
                <a:avLst/>
                <a:gdLst>
                  <a:gd name="connsiteX0" fmla="*/ 0 w 215661"/>
                  <a:gd name="connsiteY0" fmla="*/ 25880 h 34064"/>
                  <a:gd name="connsiteX1" fmla="*/ 51759 w 215661"/>
                  <a:gd name="connsiteY1" fmla="*/ 0 h 34064"/>
                  <a:gd name="connsiteX2" fmla="*/ 138023 w 215661"/>
                  <a:gd name="connsiteY2" fmla="*/ 25880 h 34064"/>
                  <a:gd name="connsiteX3" fmla="*/ 215661 w 215661"/>
                  <a:gd name="connsiteY3" fmla="*/ 25880 h 34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661" h="34064">
                    <a:moveTo>
                      <a:pt x="0" y="25880"/>
                    </a:moveTo>
                    <a:cubicBezTo>
                      <a:pt x="13084" y="17157"/>
                      <a:pt x="33902" y="0"/>
                      <a:pt x="51759" y="0"/>
                    </a:cubicBezTo>
                    <a:cubicBezTo>
                      <a:pt x="64793" y="0"/>
                      <a:pt x="135017" y="24878"/>
                      <a:pt x="138023" y="25880"/>
                    </a:cubicBezTo>
                    <a:cubicBezTo>
                      <a:pt x="162574" y="34064"/>
                      <a:pt x="189782" y="25880"/>
                      <a:pt x="215661" y="25880"/>
                    </a:cubicBez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03" name="Forme libre 502"/>
              <p:cNvSpPr/>
              <p:nvPr/>
            </p:nvSpPr>
            <p:spPr>
              <a:xfrm>
                <a:off x="1932317" y="2061713"/>
                <a:ext cx="854015" cy="819510"/>
              </a:xfrm>
              <a:custGeom>
                <a:avLst/>
                <a:gdLst>
                  <a:gd name="connsiteX0" fmla="*/ 0 w 854015"/>
                  <a:gd name="connsiteY0" fmla="*/ 17253 h 819510"/>
                  <a:gd name="connsiteX1" fmla="*/ 60385 w 854015"/>
                  <a:gd name="connsiteY1" fmla="*/ 8627 h 819510"/>
                  <a:gd name="connsiteX2" fmla="*/ 86264 w 854015"/>
                  <a:gd name="connsiteY2" fmla="*/ 0 h 819510"/>
                  <a:gd name="connsiteX3" fmla="*/ 215660 w 854015"/>
                  <a:gd name="connsiteY3" fmla="*/ 8627 h 819510"/>
                  <a:gd name="connsiteX4" fmla="*/ 241540 w 854015"/>
                  <a:gd name="connsiteY4" fmla="*/ 17253 h 819510"/>
                  <a:gd name="connsiteX5" fmla="*/ 276045 w 854015"/>
                  <a:gd name="connsiteY5" fmla="*/ 25879 h 819510"/>
                  <a:gd name="connsiteX6" fmla="*/ 327804 w 854015"/>
                  <a:gd name="connsiteY6" fmla="*/ 60385 h 819510"/>
                  <a:gd name="connsiteX7" fmla="*/ 388189 w 854015"/>
                  <a:gd name="connsiteY7" fmla="*/ 103517 h 819510"/>
                  <a:gd name="connsiteX8" fmla="*/ 405441 w 854015"/>
                  <a:gd name="connsiteY8" fmla="*/ 129396 h 819510"/>
                  <a:gd name="connsiteX9" fmla="*/ 457200 w 854015"/>
                  <a:gd name="connsiteY9" fmla="*/ 181155 h 819510"/>
                  <a:gd name="connsiteX10" fmla="*/ 465826 w 854015"/>
                  <a:gd name="connsiteY10" fmla="*/ 215661 h 819510"/>
                  <a:gd name="connsiteX11" fmla="*/ 483079 w 854015"/>
                  <a:gd name="connsiteY11" fmla="*/ 241540 h 819510"/>
                  <a:gd name="connsiteX12" fmla="*/ 500332 w 854015"/>
                  <a:gd name="connsiteY12" fmla="*/ 276045 h 819510"/>
                  <a:gd name="connsiteX13" fmla="*/ 543464 w 854015"/>
                  <a:gd name="connsiteY13" fmla="*/ 336430 h 819510"/>
                  <a:gd name="connsiteX14" fmla="*/ 552091 w 854015"/>
                  <a:gd name="connsiteY14" fmla="*/ 362310 h 819510"/>
                  <a:gd name="connsiteX15" fmla="*/ 586596 w 854015"/>
                  <a:gd name="connsiteY15" fmla="*/ 414068 h 819510"/>
                  <a:gd name="connsiteX16" fmla="*/ 595223 w 854015"/>
                  <a:gd name="connsiteY16" fmla="*/ 439947 h 819510"/>
                  <a:gd name="connsiteX17" fmla="*/ 612475 w 854015"/>
                  <a:gd name="connsiteY17" fmla="*/ 465827 h 819510"/>
                  <a:gd name="connsiteX18" fmla="*/ 621102 w 854015"/>
                  <a:gd name="connsiteY18" fmla="*/ 491706 h 819510"/>
                  <a:gd name="connsiteX19" fmla="*/ 664234 w 854015"/>
                  <a:gd name="connsiteY19" fmla="*/ 552091 h 819510"/>
                  <a:gd name="connsiteX20" fmla="*/ 690113 w 854015"/>
                  <a:gd name="connsiteY20" fmla="*/ 603849 h 819510"/>
                  <a:gd name="connsiteX21" fmla="*/ 724619 w 854015"/>
                  <a:gd name="connsiteY21" fmla="*/ 655608 h 819510"/>
                  <a:gd name="connsiteX22" fmla="*/ 759125 w 854015"/>
                  <a:gd name="connsiteY22" fmla="*/ 707366 h 819510"/>
                  <a:gd name="connsiteX23" fmla="*/ 767751 w 854015"/>
                  <a:gd name="connsiteY23" fmla="*/ 733245 h 819510"/>
                  <a:gd name="connsiteX24" fmla="*/ 793630 w 854015"/>
                  <a:gd name="connsiteY24" fmla="*/ 750498 h 819510"/>
                  <a:gd name="connsiteX25" fmla="*/ 836762 w 854015"/>
                  <a:gd name="connsiteY25" fmla="*/ 802257 h 819510"/>
                  <a:gd name="connsiteX26" fmla="*/ 854015 w 854015"/>
                  <a:gd name="connsiteY26" fmla="*/ 819510 h 81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854015" h="819510">
                    <a:moveTo>
                      <a:pt x="0" y="17253"/>
                    </a:moveTo>
                    <a:cubicBezTo>
                      <a:pt x="20128" y="14378"/>
                      <a:pt x="40447" y="12615"/>
                      <a:pt x="60385" y="8627"/>
                    </a:cubicBezTo>
                    <a:cubicBezTo>
                      <a:pt x="69301" y="6844"/>
                      <a:pt x="77171" y="0"/>
                      <a:pt x="86264" y="0"/>
                    </a:cubicBezTo>
                    <a:cubicBezTo>
                      <a:pt x="129492" y="0"/>
                      <a:pt x="172528" y="5751"/>
                      <a:pt x="215660" y="8627"/>
                    </a:cubicBezTo>
                    <a:cubicBezTo>
                      <a:pt x="224287" y="11502"/>
                      <a:pt x="232797" y="14755"/>
                      <a:pt x="241540" y="17253"/>
                    </a:cubicBezTo>
                    <a:cubicBezTo>
                      <a:pt x="252940" y="20510"/>
                      <a:pt x="265441" y="20577"/>
                      <a:pt x="276045" y="25879"/>
                    </a:cubicBezTo>
                    <a:cubicBezTo>
                      <a:pt x="294591" y="35152"/>
                      <a:pt x="310551" y="48883"/>
                      <a:pt x="327804" y="60385"/>
                    </a:cubicBezTo>
                    <a:cubicBezTo>
                      <a:pt x="373586" y="90906"/>
                      <a:pt x="352869" y="61134"/>
                      <a:pt x="388189" y="103517"/>
                    </a:cubicBezTo>
                    <a:cubicBezTo>
                      <a:pt x="394826" y="111481"/>
                      <a:pt x="398553" y="121647"/>
                      <a:pt x="405441" y="129396"/>
                    </a:cubicBezTo>
                    <a:cubicBezTo>
                      <a:pt x="421651" y="147632"/>
                      <a:pt x="457200" y="181155"/>
                      <a:pt x="457200" y="181155"/>
                    </a:cubicBezTo>
                    <a:cubicBezTo>
                      <a:pt x="460075" y="192657"/>
                      <a:pt x="461156" y="204764"/>
                      <a:pt x="465826" y="215661"/>
                    </a:cubicBezTo>
                    <a:cubicBezTo>
                      <a:pt x="469910" y="225190"/>
                      <a:pt x="477935" y="232538"/>
                      <a:pt x="483079" y="241540"/>
                    </a:cubicBezTo>
                    <a:cubicBezTo>
                      <a:pt x="489459" y="252705"/>
                      <a:pt x="493517" y="265140"/>
                      <a:pt x="500332" y="276045"/>
                    </a:cubicBezTo>
                    <a:cubicBezTo>
                      <a:pt x="510096" y="291667"/>
                      <a:pt x="534342" y="318187"/>
                      <a:pt x="543464" y="336430"/>
                    </a:cubicBezTo>
                    <a:cubicBezTo>
                      <a:pt x="547531" y="344563"/>
                      <a:pt x="547675" y="354361"/>
                      <a:pt x="552091" y="362310"/>
                    </a:cubicBezTo>
                    <a:cubicBezTo>
                      <a:pt x="562161" y="380436"/>
                      <a:pt x="575094" y="396815"/>
                      <a:pt x="586596" y="414068"/>
                    </a:cubicBezTo>
                    <a:cubicBezTo>
                      <a:pt x="591640" y="421634"/>
                      <a:pt x="591157" y="431814"/>
                      <a:pt x="595223" y="439947"/>
                    </a:cubicBezTo>
                    <a:cubicBezTo>
                      <a:pt x="599860" y="449220"/>
                      <a:pt x="607838" y="456554"/>
                      <a:pt x="612475" y="465827"/>
                    </a:cubicBezTo>
                    <a:cubicBezTo>
                      <a:pt x="616541" y="473960"/>
                      <a:pt x="617035" y="483573"/>
                      <a:pt x="621102" y="491706"/>
                    </a:cubicBezTo>
                    <a:cubicBezTo>
                      <a:pt x="627408" y="504317"/>
                      <a:pt x="658375" y="544279"/>
                      <a:pt x="664234" y="552091"/>
                    </a:cubicBezTo>
                    <a:cubicBezTo>
                      <a:pt x="685914" y="617135"/>
                      <a:pt x="656670" y="536963"/>
                      <a:pt x="690113" y="603849"/>
                    </a:cubicBezTo>
                    <a:cubicBezTo>
                      <a:pt x="715082" y="653787"/>
                      <a:pt x="675561" y="606550"/>
                      <a:pt x="724619" y="655608"/>
                    </a:cubicBezTo>
                    <a:cubicBezTo>
                      <a:pt x="745129" y="717142"/>
                      <a:pt x="716046" y="642749"/>
                      <a:pt x="759125" y="707366"/>
                    </a:cubicBezTo>
                    <a:cubicBezTo>
                      <a:pt x="764169" y="714932"/>
                      <a:pt x="762071" y="726145"/>
                      <a:pt x="767751" y="733245"/>
                    </a:cubicBezTo>
                    <a:cubicBezTo>
                      <a:pt x="774228" y="741341"/>
                      <a:pt x="785665" y="743861"/>
                      <a:pt x="793630" y="750498"/>
                    </a:cubicBezTo>
                    <a:cubicBezTo>
                      <a:pt x="830513" y="781235"/>
                      <a:pt x="809620" y="768330"/>
                      <a:pt x="836762" y="802257"/>
                    </a:cubicBezTo>
                    <a:cubicBezTo>
                      <a:pt x="841843" y="808608"/>
                      <a:pt x="848264" y="813759"/>
                      <a:pt x="854015" y="819510"/>
                    </a:cubicBez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04" name="Forme libre 503"/>
              <p:cNvSpPr/>
              <p:nvPr/>
            </p:nvSpPr>
            <p:spPr>
              <a:xfrm>
                <a:off x="2147977" y="2225615"/>
                <a:ext cx="232914" cy="1078302"/>
              </a:xfrm>
              <a:custGeom>
                <a:avLst/>
                <a:gdLst>
                  <a:gd name="connsiteX0" fmla="*/ 232914 w 232914"/>
                  <a:gd name="connsiteY0" fmla="*/ 0 h 1078302"/>
                  <a:gd name="connsiteX1" fmla="*/ 224287 w 232914"/>
                  <a:gd name="connsiteY1" fmla="*/ 25879 h 1078302"/>
                  <a:gd name="connsiteX2" fmla="*/ 189781 w 232914"/>
                  <a:gd name="connsiteY2" fmla="*/ 77638 h 1078302"/>
                  <a:gd name="connsiteX3" fmla="*/ 172529 w 232914"/>
                  <a:gd name="connsiteY3" fmla="*/ 103517 h 1078302"/>
                  <a:gd name="connsiteX4" fmla="*/ 155276 w 232914"/>
                  <a:gd name="connsiteY4" fmla="*/ 138023 h 1078302"/>
                  <a:gd name="connsiteX5" fmla="*/ 138023 w 232914"/>
                  <a:gd name="connsiteY5" fmla="*/ 189781 h 1078302"/>
                  <a:gd name="connsiteX6" fmla="*/ 129397 w 232914"/>
                  <a:gd name="connsiteY6" fmla="*/ 543464 h 1078302"/>
                  <a:gd name="connsiteX7" fmla="*/ 120770 w 232914"/>
                  <a:gd name="connsiteY7" fmla="*/ 586596 h 1078302"/>
                  <a:gd name="connsiteX8" fmla="*/ 94891 w 232914"/>
                  <a:gd name="connsiteY8" fmla="*/ 767751 h 1078302"/>
                  <a:gd name="connsiteX9" fmla="*/ 86265 w 232914"/>
                  <a:gd name="connsiteY9" fmla="*/ 802257 h 1078302"/>
                  <a:gd name="connsiteX10" fmla="*/ 69012 w 232914"/>
                  <a:gd name="connsiteY10" fmla="*/ 897147 h 1078302"/>
                  <a:gd name="connsiteX11" fmla="*/ 60385 w 232914"/>
                  <a:gd name="connsiteY11" fmla="*/ 931653 h 1078302"/>
                  <a:gd name="connsiteX12" fmla="*/ 51759 w 232914"/>
                  <a:gd name="connsiteY12" fmla="*/ 974785 h 1078302"/>
                  <a:gd name="connsiteX13" fmla="*/ 34506 w 232914"/>
                  <a:gd name="connsiteY13" fmla="*/ 1000664 h 1078302"/>
                  <a:gd name="connsiteX14" fmla="*/ 17253 w 232914"/>
                  <a:gd name="connsiteY14" fmla="*/ 1043796 h 1078302"/>
                  <a:gd name="connsiteX15" fmla="*/ 0 w 232914"/>
                  <a:gd name="connsiteY15" fmla="*/ 1078302 h 1078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2914" h="1078302">
                    <a:moveTo>
                      <a:pt x="232914" y="0"/>
                    </a:moveTo>
                    <a:cubicBezTo>
                      <a:pt x="230038" y="8626"/>
                      <a:pt x="228703" y="17930"/>
                      <a:pt x="224287" y="25879"/>
                    </a:cubicBezTo>
                    <a:cubicBezTo>
                      <a:pt x="214217" y="44005"/>
                      <a:pt x="201283" y="60385"/>
                      <a:pt x="189781" y="77638"/>
                    </a:cubicBezTo>
                    <a:cubicBezTo>
                      <a:pt x="184030" y="86264"/>
                      <a:pt x="177165" y="94244"/>
                      <a:pt x="172529" y="103517"/>
                    </a:cubicBezTo>
                    <a:cubicBezTo>
                      <a:pt x="166778" y="115019"/>
                      <a:pt x="160052" y="126083"/>
                      <a:pt x="155276" y="138023"/>
                    </a:cubicBezTo>
                    <a:cubicBezTo>
                      <a:pt x="148522" y="154908"/>
                      <a:pt x="138023" y="189781"/>
                      <a:pt x="138023" y="189781"/>
                    </a:cubicBezTo>
                    <a:cubicBezTo>
                      <a:pt x="135148" y="307675"/>
                      <a:pt x="134520" y="425646"/>
                      <a:pt x="129397" y="543464"/>
                    </a:cubicBezTo>
                    <a:cubicBezTo>
                      <a:pt x="128760" y="558112"/>
                      <a:pt x="122708" y="572063"/>
                      <a:pt x="120770" y="586596"/>
                    </a:cubicBezTo>
                    <a:cubicBezTo>
                      <a:pt x="101147" y="733763"/>
                      <a:pt x="125988" y="612262"/>
                      <a:pt x="94891" y="767751"/>
                    </a:cubicBezTo>
                    <a:cubicBezTo>
                      <a:pt x="92566" y="779377"/>
                      <a:pt x="88837" y="790683"/>
                      <a:pt x="86265" y="802257"/>
                    </a:cubicBezTo>
                    <a:cubicBezTo>
                      <a:pt x="67748" y="885581"/>
                      <a:pt x="87754" y="803440"/>
                      <a:pt x="69012" y="897147"/>
                    </a:cubicBezTo>
                    <a:cubicBezTo>
                      <a:pt x="66687" y="908773"/>
                      <a:pt x="62957" y="920079"/>
                      <a:pt x="60385" y="931653"/>
                    </a:cubicBezTo>
                    <a:cubicBezTo>
                      <a:pt x="57204" y="945966"/>
                      <a:pt x="56907" y="961057"/>
                      <a:pt x="51759" y="974785"/>
                    </a:cubicBezTo>
                    <a:cubicBezTo>
                      <a:pt x="48119" y="984493"/>
                      <a:pt x="39143" y="991391"/>
                      <a:pt x="34506" y="1000664"/>
                    </a:cubicBezTo>
                    <a:cubicBezTo>
                      <a:pt x="27581" y="1014514"/>
                      <a:pt x="23542" y="1029646"/>
                      <a:pt x="17253" y="1043796"/>
                    </a:cubicBezTo>
                    <a:cubicBezTo>
                      <a:pt x="12030" y="1055547"/>
                      <a:pt x="0" y="1078302"/>
                      <a:pt x="0" y="1078302"/>
                    </a:cubicBez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05" name="Forme libre 504"/>
              <p:cNvSpPr/>
              <p:nvPr/>
            </p:nvSpPr>
            <p:spPr>
              <a:xfrm>
                <a:off x="2260121" y="2907102"/>
                <a:ext cx="517585" cy="414068"/>
              </a:xfrm>
              <a:custGeom>
                <a:avLst/>
                <a:gdLst>
                  <a:gd name="connsiteX0" fmla="*/ 0 w 517585"/>
                  <a:gd name="connsiteY0" fmla="*/ 0 h 414068"/>
                  <a:gd name="connsiteX1" fmla="*/ 51758 w 517585"/>
                  <a:gd name="connsiteY1" fmla="*/ 51758 h 414068"/>
                  <a:gd name="connsiteX2" fmla="*/ 94890 w 517585"/>
                  <a:gd name="connsiteY2" fmla="*/ 103517 h 414068"/>
                  <a:gd name="connsiteX3" fmla="*/ 103517 w 517585"/>
                  <a:gd name="connsiteY3" fmla="*/ 129396 h 414068"/>
                  <a:gd name="connsiteX4" fmla="*/ 129396 w 517585"/>
                  <a:gd name="connsiteY4" fmla="*/ 172528 h 414068"/>
                  <a:gd name="connsiteX5" fmla="*/ 163902 w 517585"/>
                  <a:gd name="connsiteY5" fmla="*/ 224287 h 414068"/>
                  <a:gd name="connsiteX6" fmla="*/ 198407 w 517585"/>
                  <a:gd name="connsiteY6" fmla="*/ 276045 h 414068"/>
                  <a:gd name="connsiteX7" fmla="*/ 232913 w 517585"/>
                  <a:gd name="connsiteY7" fmla="*/ 327804 h 414068"/>
                  <a:gd name="connsiteX8" fmla="*/ 241539 w 517585"/>
                  <a:gd name="connsiteY8" fmla="*/ 353683 h 414068"/>
                  <a:gd name="connsiteX9" fmla="*/ 267419 w 517585"/>
                  <a:gd name="connsiteY9" fmla="*/ 370936 h 414068"/>
                  <a:gd name="connsiteX10" fmla="*/ 336430 w 517585"/>
                  <a:gd name="connsiteY10" fmla="*/ 414068 h 414068"/>
                  <a:gd name="connsiteX11" fmla="*/ 448573 w 517585"/>
                  <a:gd name="connsiteY11" fmla="*/ 379562 h 414068"/>
                  <a:gd name="connsiteX12" fmla="*/ 474453 w 517585"/>
                  <a:gd name="connsiteY12" fmla="*/ 353683 h 414068"/>
                  <a:gd name="connsiteX13" fmla="*/ 517585 w 517585"/>
                  <a:gd name="connsiteY13" fmla="*/ 327804 h 414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585" h="414068">
                    <a:moveTo>
                      <a:pt x="0" y="0"/>
                    </a:moveTo>
                    <a:lnTo>
                      <a:pt x="51758" y="51758"/>
                    </a:lnTo>
                    <a:cubicBezTo>
                      <a:pt x="70835" y="70835"/>
                      <a:pt x="82881" y="79499"/>
                      <a:pt x="94890" y="103517"/>
                    </a:cubicBezTo>
                    <a:cubicBezTo>
                      <a:pt x="98957" y="111650"/>
                      <a:pt x="99450" y="121263"/>
                      <a:pt x="103517" y="129396"/>
                    </a:cubicBezTo>
                    <a:cubicBezTo>
                      <a:pt x="111015" y="144393"/>
                      <a:pt x="120394" y="158383"/>
                      <a:pt x="129396" y="172528"/>
                    </a:cubicBezTo>
                    <a:cubicBezTo>
                      <a:pt x="140528" y="190022"/>
                      <a:pt x="163902" y="224287"/>
                      <a:pt x="163902" y="224287"/>
                    </a:cubicBezTo>
                    <a:cubicBezTo>
                      <a:pt x="180399" y="273780"/>
                      <a:pt x="160714" y="227582"/>
                      <a:pt x="198407" y="276045"/>
                    </a:cubicBezTo>
                    <a:cubicBezTo>
                      <a:pt x="211137" y="292413"/>
                      <a:pt x="232913" y="327804"/>
                      <a:pt x="232913" y="327804"/>
                    </a:cubicBezTo>
                    <a:cubicBezTo>
                      <a:pt x="235788" y="336430"/>
                      <a:pt x="235859" y="346583"/>
                      <a:pt x="241539" y="353683"/>
                    </a:cubicBezTo>
                    <a:cubicBezTo>
                      <a:pt x="248016" y="361779"/>
                      <a:pt x="258982" y="364910"/>
                      <a:pt x="267419" y="370936"/>
                    </a:cubicBezTo>
                    <a:cubicBezTo>
                      <a:pt x="319679" y="408265"/>
                      <a:pt x="282385" y="387046"/>
                      <a:pt x="336430" y="414068"/>
                    </a:cubicBezTo>
                    <a:cubicBezTo>
                      <a:pt x="395441" y="402266"/>
                      <a:pt x="411525" y="410435"/>
                      <a:pt x="448573" y="379562"/>
                    </a:cubicBezTo>
                    <a:cubicBezTo>
                      <a:pt x="457945" y="371752"/>
                      <a:pt x="464693" y="361003"/>
                      <a:pt x="474453" y="353683"/>
                    </a:cubicBezTo>
                    <a:cubicBezTo>
                      <a:pt x="487866" y="343623"/>
                      <a:pt x="517585" y="327804"/>
                      <a:pt x="517585" y="327804"/>
                    </a:cubicBez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06" name="Forme libre 505"/>
              <p:cNvSpPr/>
              <p:nvPr/>
            </p:nvSpPr>
            <p:spPr>
              <a:xfrm>
                <a:off x="2084940" y="3174521"/>
                <a:ext cx="364962" cy="591503"/>
              </a:xfrm>
              <a:custGeom>
                <a:avLst/>
                <a:gdLst>
                  <a:gd name="connsiteX0" fmla="*/ 364962 w 364962"/>
                  <a:gd name="connsiteY0" fmla="*/ 0 h 591503"/>
                  <a:gd name="connsiteX1" fmla="*/ 356335 w 364962"/>
                  <a:gd name="connsiteY1" fmla="*/ 25879 h 591503"/>
                  <a:gd name="connsiteX2" fmla="*/ 304577 w 364962"/>
                  <a:gd name="connsiteY2" fmla="*/ 69011 h 591503"/>
                  <a:gd name="connsiteX3" fmla="*/ 270071 w 364962"/>
                  <a:gd name="connsiteY3" fmla="*/ 120770 h 591503"/>
                  <a:gd name="connsiteX4" fmla="*/ 235566 w 364962"/>
                  <a:gd name="connsiteY4" fmla="*/ 181154 h 591503"/>
                  <a:gd name="connsiteX5" fmla="*/ 218313 w 364962"/>
                  <a:gd name="connsiteY5" fmla="*/ 207034 h 591503"/>
                  <a:gd name="connsiteX6" fmla="*/ 209686 w 364962"/>
                  <a:gd name="connsiteY6" fmla="*/ 241539 h 591503"/>
                  <a:gd name="connsiteX7" fmla="*/ 192434 w 364962"/>
                  <a:gd name="connsiteY7" fmla="*/ 267419 h 591503"/>
                  <a:gd name="connsiteX8" fmla="*/ 157928 w 364962"/>
                  <a:gd name="connsiteY8" fmla="*/ 336430 h 591503"/>
                  <a:gd name="connsiteX9" fmla="*/ 140675 w 364962"/>
                  <a:gd name="connsiteY9" fmla="*/ 370936 h 591503"/>
                  <a:gd name="connsiteX10" fmla="*/ 132049 w 364962"/>
                  <a:gd name="connsiteY10" fmla="*/ 414068 h 591503"/>
                  <a:gd name="connsiteX11" fmla="*/ 106169 w 364962"/>
                  <a:gd name="connsiteY11" fmla="*/ 448573 h 591503"/>
                  <a:gd name="connsiteX12" fmla="*/ 88917 w 364962"/>
                  <a:gd name="connsiteY12" fmla="*/ 474453 h 591503"/>
                  <a:gd name="connsiteX13" fmla="*/ 80290 w 364962"/>
                  <a:gd name="connsiteY13" fmla="*/ 500332 h 591503"/>
                  <a:gd name="connsiteX14" fmla="*/ 54411 w 364962"/>
                  <a:gd name="connsiteY14" fmla="*/ 526211 h 591503"/>
                  <a:gd name="connsiteX15" fmla="*/ 19905 w 364962"/>
                  <a:gd name="connsiteY15" fmla="*/ 569343 h 591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4962" h="591503">
                    <a:moveTo>
                      <a:pt x="364962" y="0"/>
                    </a:moveTo>
                    <a:cubicBezTo>
                      <a:pt x="362086" y="8626"/>
                      <a:pt x="361379" y="18313"/>
                      <a:pt x="356335" y="25879"/>
                    </a:cubicBezTo>
                    <a:cubicBezTo>
                      <a:pt x="343051" y="45805"/>
                      <a:pt x="323673" y="56280"/>
                      <a:pt x="304577" y="69011"/>
                    </a:cubicBezTo>
                    <a:cubicBezTo>
                      <a:pt x="288895" y="131741"/>
                      <a:pt x="309787" y="81055"/>
                      <a:pt x="270071" y="120770"/>
                    </a:cubicBezTo>
                    <a:cubicBezTo>
                      <a:pt x="256058" y="134782"/>
                      <a:pt x="244588" y="165365"/>
                      <a:pt x="235566" y="181154"/>
                    </a:cubicBezTo>
                    <a:cubicBezTo>
                      <a:pt x="230422" y="190156"/>
                      <a:pt x="224064" y="198407"/>
                      <a:pt x="218313" y="207034"/>
                    </a:cubicBezTo>
                    <a:cubicBezTo>
                      <a:pt x="215437" y="218536"/>
                      <a:pt x="214356" y="230642"/>
                      <a:pt x="209686" y="241539"/>
                    </a:cubicBezTo>
                    <a:cubicBezTo>
                      <a:pt x="205602" y="251068"/>
                      <a:pt x="197399" y="258317"/>
                      <a:pt x="192434" y="267419"/>
                    </a:cubicBezTo>
                    <a:cubicBezTo>
                      <a:pt x="180119" y="289998"/>
                      <a:pt x="169430" y="313426"/>
                      <a:pt x="157928" y="336430"/>
                    </a:cubicBezTo>
                    <a:lnTo>
                      <a:pt x="140675" y="370936"/>
                    </a:lnTo>
                    <a:cubicBezTo>
                      <a:pt x="137800" y="385313"/>
                      <a:pt x="138004" y="400670"/>
                      <a:pt x="132049" y="414068"/>
                    </a:cubicBezTo>
                    <a:cubicBezTo>
                      <a:pt x="126210" y="427206"/>
                      <a:pt x="114526" y="436874"/>
                      <a:pt x="106169" y="448573"/>
                    </a:cubicBezTo>
                    <a:cubicBezTo>
                      <a:pt x="100143" y="457010"/>
                      <a:pt x="93554" y="465180"/>
                      <a:pt x="88917" y="474453"/>
                    </a:cubicBezTo>
                    <a:cubicBezTo>
                      <a:pt x="84851" y="482586"/>
                      <a:pt x="85334" y="492766"/>
                      <a:pt x="80290" y="500332"/>
                    </a:cubicBezTo>
                    <a:cubicBezTo>
                      <a:pt x="73523" y="510483"/>
                      <a:pt x="62221" y="516839"/>
                      <a:pt x="54411" y="526211"/>
                    </a:cubicBezTo>
                    <a:cubicBezTo>
                      <a:pt x="0" y="591503"/>
                      <a:pt x="70099" y="519149"/>
                      <a:pt x="19905" y="569343"/>
                    </a:cubicBez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07" name="Forme libre 506"/>
              <p:cNvSpPr/>
              <p:nvPr/>
            </p:nvSpPr>
            <p:spPr>
              <a:xfrm>
                <a:off x="2234242" y="3554083"/>
                <a:ext cx="198407" cy="142570"/>
              </a:xfrm>
              <a:custGeom>
                <a:avLst/>
                <a:gdLst>
                  <a:gd name="connsiteX0" fmla="*/ 0 w 198407"/>
                  <a:gd name="connsiteY0" fmla="*/ 0 h 142570"/>
                  <a:gd name="connsiteX1" fmla="*/ 60384 w 198407"/>
                  <a:gd name="connsiteY1" fmla="*/ 17253 h 142570"/>
                  <a:gd name="connsiteX2" fmla="*/ 86264 w 198407"/>
                  <a:gd name="connsiteY2" fmla="*/ 43132 h 142570"/>
                  <a:gd name="connsiteX3" fmla="*/ 103516 w 198407"/>
                  <a:gd name="connsiteY3" fmla="*/ 77638 h 142570"/>
                  <a:gd name="connsiteX4" fmla="*/ 129396 w 198407"/>
                  <a:gd name="connsiteY4" fmla="*/ 129396 h 142570"/>
                  <a:gd name="connsiteX5" fmla="*/ 198407 w 198407"/>
                  <a:gd name="connsiteY5" fmla="*/ 138023 h 14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407" h="142570">
                    <a:moveTo>
                      <a:pt x="0" y="0"/>
                    </a:moveTo>
                    <a:cubicBezTo>
                      <a:pt x="4606" y="1151"/>
                      <a:pt x="52956" y="12301"/>
                      <a:pt x="60384" y="17253"/>
                    </a:cubicBezTo>
                    <a:cubicBezTo>
                      <a:pt x="70535" y="24020"/>
                      <a:pt x="77637" y="34506"/>
                      <a:pt x="86264" y="43132"/>
                    </a:cubicBezTo>
                    <a:cubicBezTo>
                      <a:pt x="92015" y="54634"/>
                      <a:pt x="98450" y="65818"/>
                      <a:pt x="103516" y="77638"/>
                    </a:cubicBezTo>
                    <a:cubicBezTo>
                      <a:pt x="111669" y="96662"/>
                      <a:pt x="111378" y="114981"/>
                      <a:pt x="129396" y="129396"/>
                    </a:cubicBezTo>
                    <a:cubicBezTo>
                      <a:pt x="145863" y="142570"/>
                      <a:pt x="182629" y="138023"/>
                      <a:pt x="198407" y="138023"/>
                    </a:cubicBez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08" name="Forme libre 507"/>
              <p:cNvSpPr/>
              <p:nvPr/>
            </p:nvSpPr>
            <p:spPr>
              <a:xfrm>
                <a:off x="2570672" y="2596551"/>
                <a:ext cx="103517" cy="301924"/>
              </a:xfrm>
              <a:custGeom>
                <a:avLst/>
                <a:gdLst>
                  <a:gd name="connsiteX0" fmla="*/ 0 w 103517"/>
                  <a:gd name="connsiteY0" fmla="*/ 0 h 301924"/>
                  <a:gd name="connsiteX1" fmla="*/ 8626 w 103517"/>
                  <a:gd name="connsiteY1" fmla="*/ 112143 h 301924"/>
                  <a:gd name="connsiteX2" fmla="*/ 34505 w 103517"/>
                  <a:gd name="connsiteY2" fmla="*/ 207034 h 301924"/>
                  <a:gd name="connsiteX3" fmla="*/ 69011 w 103517"/>
                  <a:gd name="connsiteY3" fmla="*/ 258792 h 301924"/>
                  <a:gd name="connsiteX4" fmla="*/ 103517 w 103517"/>
                  <a:gd name="connsiteY4" fmla="*/ 301924 h 30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517" h="301924">
                    <a:moveTo>
                      <a:pt x="0" y="0"/>
                    </a:moveTo>
                    <a:cubicBezTo>
                      <a:pt x="2875" y="37381"/>
                      <a:pt x="4486" y="74881"/>
                      <a:pt x="8626" y="112143"/>
                    </a:cubicBezTo>
                    <a:cubicBezTo>
                      <a:pt x="10786" y="131584"/>
                      <a:pt x="25062" y="192870"/>
                      <a:pt x="34505" y="207034"/>
                    </a:cubicBezTo>
                    <a:lnTo>
                      <a:pt x="69011" y="258792"/>
                    </a:lnTo>
                    <a:cubicBezTo>
                      <a:pt x="90777" y="291441"/>
                      <a:pt x="78931" y="277340"/>
                      <a:pt x="103517" y="301924"/>
                    </a:cubicBez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09" name="Forme libre 508"/>
              <p:cNvSpPr/>
              <p:nvPr/>
            </p:nvSpPr>
            <p:spPr>
              <a:xfrm>
                <a:off x="2493034" y="2424023"/>
                <a:ext cx="267419" cy="78546"/>
              </a:xfrm>
              <a:custGeom>
                <a:avLst/>
                <a:gdLst>
                  <a:gd name="connsiteX0" fmla="*/ 0 w 267419"/>
                  <a:gd name="connsiteY0" fmla="*/ 0 h 78546"/>
                  <a:gd name="connsiteX1" fmla="*/ 103517 w 267419"/>
                  <a:gd name="connsiteY1" fmla="*/ 8626 h 78546"/>
                  <a:gd name="connsiteX2" fmla="*/ 129396 w 267419"/>
                  <a:gd name="connsiteY2" fmla="*/ 25879 h 78546"/>
                  <a:gd name="connsiteX3" fmla="*/ 181155 w 267419"/>
                  <a:gd name="connsiteY3" fmla="*/ 43132 h 78546"/>
                  <a:gd name="connsiteX4" fmla="*/ 207034 w 267419"/>
                  <a:gd name="connsiteY4" fmla="*/ 60385 h 78546"/>
                  <a:gd name="connsiteX5" fmla="*/ 267419 w 267419"/>
                  <a:gd name="connsiteY5" fmla="*/ 77637 h 78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7419" h="78546">
                    <a:moveTo>
                      <a:pt x="0" y="0"/>
                    </a:moveTo>
                    <a:cubicBezTo>
                      <a:pt x="34506" y="2875"/>
                      <a:pt x="69564" y="1835"/>
                      <a:pt x="103517" y="8626"/>
                    </a:cubicBezTo>
                    <a:cubicBezTo>
                      <a:pt x="113683" y="10659"/>
                      <a:pt x="119922" y="21668"/>
                      <a:pt x="129396" y="25879"/>
                    </a:cubicBezTo>
                    <a:cubicBezTo>
                      <a:pt x="146015" y="33265"/>
                      <a:pt x="166023" y="33044"/>
                      <a:pt x="181155" y="43132"/>
                    </a:cubicBezTo>
                    <a:cubicBezTo>
                      <a:pt x="189781" y="48883"/>
                      <a:pt x="197560" y="56174"/>
                      <a:pt x="207034" y="60385"/>
                    </a:cubicBezTo>
                    <a:cubicBezTo>
                      <a:pt x="247897" y="78546"/>
                      <a:pt x="242760" y="77637"/>
                      <a:pt x="267419" y="77637"/>
                    </a:cubicBez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10" name="Forme libre 509"/>
              <p:cNvSpPr/>
              <p:nvPr/>
            </p:nvSpPr>
            <p:spPr>
              <a:xfrm>
                <a:off x="2320506" y="2104845"/>
                <a:ext cx="621102" cy="77638"/>
              </a:xfrm>
              <a:custGeom>
                <a:avLst/>
                <a:gdLst>
                  <a:gd name="connsiteX0" fmla="*/ 0 w 621102"/>
                  <a:gd name="connsiteY0" fmla="*/ 43132 h 77638"/>
                  <a:gd name="connsiteX1" fmla="*/ 138022 w 621102"/>
                  <a:gd name="connsiteY1" fmla="*/ 51759 h 77638"/>
                  <a:gd name="connsiteX2" fmla="*/ 224286 w 621102"/>
                  <a:gd name="connsiteY2" fmla="*/ 69012 h 77638"/>
                  <a:gd name="connsiteX3" fmla="*/ 276045 w 621102"/>
                  <a:gd name="connsiteY3" fmla="*/ 77638 h 77638"/>
                  <a:gd name="connsiteX4" fmla="*/ 534837 w 621102"/>
                  <a:gd name="connsiteY4" fmla="*/ 60385 h 77638"/>
                  <a:gd name="connsiteX5" fmla="*/ 569343 w 621102"/>
                  <a:gd name="connsiteY5" fmla="*/ 51759 h 77638"/>
                  <a:gd name="connsiteX6" fmla="*/ 595222 w 621102"/>
                  <a:gd name="connsiteY6" fmla="*/ 34506 h 77638"/>
                  <a:gd name="connsiteX7" fmla="*/ 612475 w 621102"/>
                  <a:gd name="connsiteY7" fmla="*/ 8627 h 77638"/>
                  <a:gd name="connsiteX8" fmla="*/ 621102 w 621102"/>
                  <a:gd name="connsiteY8" fmla="*/ 0 h 77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1102" h="77638">
                    <a:moveTo>
                      <a:pt x="0" y="43132"/>
                    </a:moveTo>
                    <a:cubicBezTo>
                      <a:pt x="46007" y="46008"/>
                      <a:pt x="92098" y="47766"/>
                      <a:pt x="138022" y="51759"/>
                    </a:cubicBezTo>
                    <a:cubicBezTo>
                      <a:pt x="261719" y="62515"/>
                      <a:pt x="154829" y="53577"/>
                      <a:pt x="224286" y="69012"/>
                    </a:cubicBezTo>
                    <a:cubicBezTo>
                      <a:pt x="241360" y="72806"/>
                      <a:pt x="258792" y="74763"/>
                      <a:pt x="276045" y="77638"/>
                    </a:cubicBezTo>
                    <a:cubicBezTo>
                      <a:pt x="365208" y="73585"/>
                      <a:pt x="448303" y="74808"/>
                      <a:pt x="534837" y="60385"/>
                    </a:cubicBezTo>
                    <a:cubicBezTo>
                      <a:pt x="546532" y="58436"/>
                      <a:pt x="557841" y="54634"/>
                      <a:pt x="569343" y="51759"/>
                    </a:cubicBezTo>
                    <a:cubicBezTo>
                      <a:pt x="577969" y="46008"/>
                      <a:pt x="587891" y="41837"/>
                      <a:pt x="595222" y="34506"/>
                    </a:cubicBezTo>
                    <a:cubicBezTo>
                      <a:pt x="602553" y="27175"/>
                      <a:pt x="606254" y="16921"/>
                      <a:pt x="612475" y="8627"/>
                    </a:cubicBezTo>
                    <a:cubicBezTo>
                      <a:pt x="614915" y="5374"/>
                      <a:pt x="618226" y="2876"/>
                      <a:pt x="621102" y="0"/>
                    </a:cubicBez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11" name="Forme libre 510"/>
              <p:cNvSpPr/>
              <p:nvPr/>
            </p:nvSpPr>
            <p:spPr>
              <a:xfrm>
                <a:off x="2682815" y="2751826"/>
                <a:ext cx="569861" cy="142753"/>
              </a:xfrm>
              <a:custGeom>
                <a:avLst/>
                <a:gdLst>
                  <a:gd name="connsiteX0" fmla="*/ 0 w 569861"/>
                  <a:gd name="connsiteY0" fmla="*/ 0 h 142753"/>
                  <a:gd name="connsiteX1" fmla="*/ 86264 w 569861"/>
                  <a:gd name="connsiteY1" fmla="*/ 8627 h 142753"/>
                  <a:gd name="connsiteX2" fmla="*/ 112143 w 569861"/>
                  <a:gd name="connsiteY2" fmla="*/ 25880 h 142753"/>
                  <a:gd name="connsiteX3" fmla="*/ 138023 w 569861"/>
                  <a:gd name="connsiteY3" fmla="*/ 34506 h 142753"/>
                  <a:gd name="connsiteX4" fmla="*/ 241540 w 569861"/>
                  <a:gd name="connsiteY4" fmla="*/ 103517 h 142753"/>
                  <a:gd name="connsiteX5" fmla="*/ 293298 w 569861"/>
                  <a:gd name="connsiteY5" fmla="*/ 120770 h 142753"/>
                  <a:gd name="connsiteX6" fmla="*/ 319177 w 569861"/>
                  <a:gd name="connsiteY6" fmla="*/ 129397 h 142753"/>
                  <a:gd name="connsiteX7" fmla="*/ 508959 w 569861"/>
                  <a:gd name="connsiteY7" fmla="*/ 94891 h 142753"/>
                  <a:gd name="connsiteX8" fmla="*/ 569343 w 569861"/>
                  <a:gd name="connsiteY8" fmla="*/ 60385 h 142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861" h="142753">
                    <a:moveTo>
                      <a:pt x="0" y="0"/>
                    </a:moveTo>
                    <a:cubicBezTo>
                      <a:pt x="28755" y="2876"/>
                      <a:pt x="58106" y="2129"/>
                      <a:pt x="86264" y="8627"/>
                    </a:cubicBezTo>
                    <a:cubicBezTo>
                      <a:pt x="96366" y="10958"/>
                      <a:pt x="102870" y="21244"/>
                      <a:pt x="112143" y="25880"/>
                    </a:cubicBezTo>
                    <a:cubicBezTo>
                      <a:pt x="120276" y="29947"/>
                      <a:pt x="129396" y="31631"/>
                      <a:pt x="138023" y="34506"/>
                    </a:cubicBezTo>
                    <a:lnTo>
                      <a:pt x="241540" y="103517"/>
                    </a:lnTo>
                    <a:cubicBezTo>
                      <a:pt x="256672" y="113604"/>
                      <a:pt x="276045" y="115019"/>
                      <a:pt x="293298" y="120770"/>
                    </a:cubicBezTo>
                    <a:lnTo>
                      <a:pt x="319177" y="129397"/>
                    </a:lnTo>
                    <a:cubicBezTo>
                      <a:pt x="528735" y="116299"/>
                      <a:pt x="394091" y="142753"/>
                      <a:pt x="508959" y="94891"/>
                    </a:cubicBezTo>
                    <a:cubicBezTo>
                      <a:pt x="569861" y="69515"/>
                      <a:pt x="551508" y="96057"/>
                      <a:pt x="569343" y="60385"/>
                    </a:cubicBez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12" name="Forme libre 511"/>
              <p:cNvSpPr/>
              <p:nvPr/>
            </p:nvSpPr>
            <p:spPr>
              <a:xfrm>
                <a:off x="2812211" y="2182483"/>
                <a:ext cx="86264" cy="252894"/>
              </a:xfrm>
              <a:custGeom>
                <a:avLst/>
                <a:gdLst>
                  <a:gd name="connsiteX0" fmla="*/ 0 w 86264"/>
                  <a:gd name="connsiteY0" fmla="*/ 0 h 252894"/>
                  <a:gd name="connsiteX1" fmla="*/ 34506 w 86264"/>
                  <a:gd name="connsiteY1" fmla="*/ 77638 h 252894"/>
                  <a:gd name="connsiteX2" fmla="*/ 51759 w 86264"/>
                  <a:gd name="connsiteY2" fmla="*/ 138023 h 252894"/>
                  <a:gd name="connsiteX3" fmla="*/ 60385 w 86264"/>
                  <a:gd name="connsiteY3" fmla="*/ 198408 h 252894"/>
                  <a:gd name="connsiteX4" fmla="*/ 86264 w 86264"/>
                  <a:gd name="connsiteY4" fmla="*/ 250166 h 25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264" h="252894">
                    <a:moveTo>
                      <a:pt x="0" y="0"/>
                    </a:moveTo>
                    <a:cubicBezTo>
                      <a:pt x="20532" y="61595"/>
                      <a:pt x="7165" y="36627"/>
                      <a:pt x="34506" y="77638"/>
                    </a:cubicBezTo>
                    <a:cubicBezTo>
                      <a:pt x="41895" y="99807"/>
                      <a:pt x="47427" y="114199"/>
                      <a:pt x="51759" y="138023"/>
                    </a:cubicBezTo>
                    <a:cubicBezTo>
                      <a:pt x="55396" y="158028"/>
                      <a:pt x="55813" y="178596"/>
                      <a:pt x="60385" y="198408"/>
                    </a:cubicBezTo>
                    <a:cubicBezTo>
                      <a:pt x="72959" y="252894"/>
                      <a:pt x="60336" y="250166"/>
                      <a:pt x="86264" y="250166"/>
                    </a:cubicBez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13" name="Forme libre 512"/>
              <p:cNvSpPr/>
              <p:nvPr/>
            </p:nvSpPr>
            <p:spPr>
              <a:xfrm>
                <a:off x="2946522" y="2881223"/>
                <a:ext cx="65724" cy="336431"/>
              </a:xfrm>
              <a:custGeom>
                <a:avLst/>
                <a:gdLst>
                  <a:gd name="connsiteX0" fmla="*/ 3712 w 65724"/>
                  <a:gd name="connsiteY0" fmla="*/ 0 h 336431"/>
                  <a:gd name="connsiteX1" fmla="*/ 20965 w 65724"/>
                  <a:gd name="connsiteY1" fmla="*/ 198408 h 336431"/>
                  <a:gd name="connsiteX2" fmla="*/ 38218 w 65724"/>
                  <a:gd name="connsiteY2" fmla="*/ 250167 h 336431"/>
                  <a:gd name="connsiteX3" fmla="*/ 64097 w 65724"/>
                  <a:gd name="connsiteY3" fmla="*/ 301925 h 336431"/>
                  <a:gd name="connsiteX4" fmla="*/ 64097 w 65724"/>
                  <a:gd name="connsiteY4" fmla="*/ 336431 h 336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724" h="336431">
                    <a:moveTo>
                      <a:pt x="3712" y="0"/>
                    </a:moveTo>
                    <a:cubicBezTo>
                      <a:pt x="8663" y="94069"/>
                      <a:pt x="0" y="128525"/>
                      <a:pt x="20965" y="198408"/>
                    </a:cubicBezTo>
                    <a:cubicBezTo>
                      <a:pt x="26191" y="215827"/>
                      <a:pt x="32467" y="232914"/>
                      <a:pt x="38218" y="250167"/>
                    </a:cubicBezTo>
                    <a:cubicBezTo>
                      <a:pt x="55300" y="301414"/>
                      <a:pt x="56764" y="250597"/>
                      <a:pt x="64097" y="301925"/>
                    </a:cubicBezTo>
                    <a:cubicBezTo>
                      <a:pt x="65724" y="313311"/>
                      <a:pt x="64097" y="324929"/>
                      <a:pt x="64097" y="336431"/>
                    </a:cubicBez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14" name="Forme libre 513"/>
              <p:cNvSpPr/>
              <p:nvPr/>
            </p:nvSpPr>
            <p:spPr>
              <a:xfrm>
                <a:off x="3338423" y="2406770"/>
                <a:ext cx="43132" cy="319177"/>
              </a:xfrm>
              <a:custGeom>
                <a:avLst/>
                <a:gdLst>
                  <a:gd name="connsiteX0" fmla="*/ 17252 w 43132"/>
                  <a:gd name="connsiteY0" fmla="*/ 0 h 319177"/>
                  <a:gd name="connsiteX1" fmla="*/ 8626 w 43132"/>
                  <a:gd name="connsiteY1" fmla="*/ 51758 h 319177"/>
                  <a:gd name="connsiteX2" fmla="*/ 0 w 43132"/>
                  <a:gd name="connsiteY2" fmla="*/ 86264 h 319177"/>
                  <a:gd name="connsiteX3" fmla="*/ 8626 w 43132"/>
                  <a:gd name="connsiteY3" fmla="*/ 241539 h 319177"/>
                  <a:gd name="connsiteX4" fmla="*/ 25879 w 43132"/>
                  <a:gd name="connsiteY4" fmla="*/ 293298 h 319177"/>
                  <a:gd name="connsiteX5" fmla="*/ 43132 w 43132"/>
                  <a:gd name="connsiteY5" fmla="*/ 319177 h 319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132" h="319177">
                    <a:moveTo>
                      <a:pt x="17252" y="0"/>
                    </a:moveTo>
                    <a:cubicBezTo>
                      <a:pt x="14377" y="17253"/>
                      <a:pt x="12056" y="34607"/>
                      <a:pt x="8626" y="51758"/>
                    </a:cubicBezTo>
                    <a:cubicBezTo>
                      <a:pt x="6301" y="63384"/>
                      <a:pt x="0" y="74408"/>
                      <a:pt x="0" y="86264"/>
                    </a:cubicBezTo>
                    <a:cubicBezTo>
                      <a:pt x="0" y="138102"/>
                      <a:pt x="2196" y="190101"/>
                      <a:pt x="8626" y="241539"/>
                    </a:cubicBezTo>
                    <a:cubicBezTo>
                      <a:pt x="10882" y="259585"/>
                      <a:pt x="15791" y="278166"/>
                      <a:pt x="25879" y="293298"/>
                    </a:cubicBezTo>
                    <a:lnTo>
                      <a:pt x="43132" y="319177"/>
                    </a:ln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15" name="Forme libre 514"/>
              <p:cNvSpPr/>
              <p:nvPr/>
            </p:nvSpPr>
            <p:spPr>
              <a:xfrm>
                <a:off x="3476445" y="2156604"/>
                <a:ext cx="129397" cy="181154"/>
              </a:xfrm>
              <a:custGeom>
                <a:avLst/>
                <a:gdLst>
                  <a:gd name="connsiteX0" fmla="*/ 0 w 129397"/>
                  <a:gd name="connsiteY0" fmla="*/ 0 h 181154"/>
                  <a:gd name="connsiteX1" fmla="*/ 8627 w 129397"/>
                  <a:gd name="connsiteY1" fmla="*/ 60385 h 181154"/>
                  <a:gd name="connsiteX2" fmla="*/ 17253 w 129397"/>
                  <a:gd name="connsiteY2" fmla="*/ 94890 h 181154"/>
                  <a:gd name="connsiteX3" fmla="*/ 43132 w 129397"/>
                  <a:gd name="connsiteY3" fmla="*/ 103517 h 181154"/>
                  <a:gd name="connsiteX4" fmla="*/ 60385 w 129397"/>
                  <a:gd name="connsiteY4" fmla="*/ 129396 h 181154"/>
                  <a:gd name="connsiteX5" fmla="*/ 112144 w 129397"/>
                  <a:gd name="connsiteY5" fmla="*/ 172528 h 181154"/>
                  <a:gd name="connsiteX6" fmla="*/ 129397 w 129397"/>
                  <a:gd name="connsiteY6" fmla="*/ 181154 h 181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397" h="181154">
                    <a:moveTo>
                      <a:pt x="0" y="0"/>
                    </a:moveTo>
                    <a:cubicBezTo>
                      <a:pt x="2876" y="20128"/>
                      <a:pt x="4990" y="40380"/>
                      <a:pt x="8627" y="60385"/>
                    </a:cubicBezTo>
                    <a:cubicBezTo>
                      <a:pt x="10748" y="72049"/>
                      <a:pt x="9847" y="85632"/>
                      <a:pt x="17253" y="94890"/>
                    </a:cubicBezTo>
                    <a:cubicBezTo>
                      <a:pt x="22933" y="101991"/>
                      <a:pt x="34506" y="100641"/>
                      <a:pt x="43132" y="103517"/>
                    </a:cubicBezTo>
                    <a:cubicBezTo>
                      <a:pt x="48883" y="112143"/>
                      <a:pt x="53748" y="121431"/>
                      <a:pt x="60385" y="129396"/>
                    </a:cubicBezTo>
                    <a:cubicBezTo>
                      <a:pt x="77815" y="150312"/>
                      <a:pt x="89525" y="158957"/>
                      <a:pt x="112144" y="172528"/>
                    </a:cubicBezTo>
                    <a:cubicBezTo>
                      <a:pt x="117658" y="175836"/>
                      <a:pt x="123646" y="178279"/>
                      <a:pt x="129397" y="181154"/>
                    </a:cubicBez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16" name="Forme libre 515"/>
              <p:cNvSpPr/>
              <p:nvPr/>
            </p:nvSpPr>
            <p:spPr>
              <a:xfrm>
                <a:off x="3347049" y="2570672"/>
                <a:ext cx="293298" cy="155275"/>
              </a:xfrm>
              <a:custGeom>
                <a:avLst/>
                <a:gdLst>
                  <a:gd name="connsiteX0" fmla="*/ 0 w 293298"/>
                  <a:gd name="connsiteY0" fmla="*/ 0 h 155275"/>
                  <a:gd name="connsiteX1" fmla="*/ 86264 w 293298"/>
                  <a:gd name="connsiteY1" fmla="*/ 8626 h 155275"/>
                  <a:gd name="connsiteX2" fmla="*/ 112143 w 293298"/>
                  <a:gd name="connsiteY2" fmla="*/ 17253 h 155275"/>
                  <a:gd name="connsiteX3" fmla="*/ 146649 w 293298"/>
                  <a:gd name="connsiteY3" fmla="*/ 69011 h 155275"/>
                  <a:gd name="connsiteX4" fmla="*/ 172528 w 293298"/>
                  <a:gd name="connsiteY4" fmla="*/ 94890 h 155275"/>
                  <a:gd name="connsiteX5" fmla="*/ 207034 w 293298"/>
                  <a:gd name="connsiteY5" fmla="*/ 146649 h 155275"/>
                  <a:gd name="connsiteX6" fmla="*/ 232913 w 293298"/>
                  <a:gd name="connsiteY6" fmla="*/ 155275 h 155275"/>
                  <a:gd name="connsiteX7" fmla="*/ 258793 w 293298"/>
                  <a:gd name="connsiteY7" fmla="*/ 146649 h 155275"/>
                  <a:gd name="connsiteX8" fmla="*/ 293298 w 293298"/>
                  <a:gd name="connsiteY8" fmla="*/ 103517 h 15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3298" h="155275">
                    <a:moveTo>
                      <a:pt x="0" y="0"/>
                    </a:moveTo>
                    <a:cubicBezTo>
                      <a:pt x="28755" y="2875"/>
                      <a:pt x="57702" y="4232"/>
                      <a:pt x="86264" y="8626"/>
                    </a:cubicBezTo>
                    <a:cubicBezTo>
                      <a:pt x="95251" y="10009"/>
                      <a:pt x="105713" y="10823"/>
                      <a:pt x="112143" y="17253"/>
                    </a:cubicBezTo>
                    <a:cubicBezTo>
                      <a:pt x="126805" y="31915"/>
                      <a:pt x="135147" y="51758"/>
                      <a:pt x="146649" y="69011"/>
                    </a:cubicBezTo>
                    <a:cubicBezTo>
                      <a:pt x="153416" y="79162"/>
                      <a:pt x="163902" y="86264"/>
                      <a:pt x="172528" y="94890"/>
                    </a:cubicBezTo>
                    <a:cubicBezTo>
                      <a:pt x="181572" y="122022"/>
                      <a:pt x="179341" y="128187"/>
                      <a:pt x="207034" y="146649"/>
                    </a:cubicBezTo>
                    <a:cubicBezTo>
                      <a:pt x="214600" y="151693"/>
                      <a:pt x="224287" y="152400"/>
                      <a:pt x="232913" y="155275"/>
                    </a:cubicBezTo>
                    <a:cubicBezTo>
                      <a:pt x="241540" y="152400"/>
                      <a:pt x="251889" y="152567"/>
                      <a:pt x="258793" y="146649"/>
                    </a:cubicBezTo>
                    <a:cubicBezTo>
                      <a:pt x="272772" y="134667"/>
                      <a:pt x="293298" y="103517"/>
                      <a:pt x="293298" y="103517"/>
                    </a:cubicBez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17" name="Forme libre 516"/>
              <p:cNvSpPr/>
              <p:nvPr/>
            </p:nvSpPr>
            <p:spPr>
              <a:xfrm>
                <a:off x="2889849" y="2156604"/>
                <a:ext cx="250166" cy="250166"/>
              </a:xfrm>
              <a:custGeom>
                <a:avLst/>
                <a:gdLst>
                  <a:gd name="connsiteX0" fmla="*/ 0 w 250166"/>
                  <a:gd name="connsiteY0" fmla="*/ 0 h 250166"/>
                  <a:gd name="connsiteX1" fmla="*/ 25879 w 250166"/>
                  <a:gd name="connsiteY1" fmla="*/ 8626 h 250166"/>
                  <a:gd name="connsiteX2" fmla="*/ 77638 w 250166"/>
                  <a:gd name="connsiteY2" fmla="*/ 51758 h 250166"/>
                  <a:gd name="connsiteX3" fmla="*/ 112143 w 250166"/>
                  <a:gd name="connsiteY3" fmla="*/ 103517 h 250166"/>
                  <a:gd name="connsiteX4" fmla="*/ 129396 w 250166"/>
                  <a:gd name="connsiteY4" fmla="*/ 129396 h 250166"/>
                  <a:gd name="connsiteX5" fmla="*/ 146649 w 250166"/>
                  <a:gd name="connsiteY5" fmla="*/ 155275 h 250166"/>
                  <a:gd name="connsiteX6" fmla="*/ 155276 w 250166"/>
                  <a:gd name="connsiteY6" fmla="*/ 181154 h 250166"/>
                  <a:gd name="connsiteX7" fmla="*/ 224287 w 250166"/>
                  <a:gd name="connsiteY7" fmla="*/ 232913 h 250166"/>
                  <a:gd name="connsiteX8" fmla="*/ 250166 w 250166"/>
                  <a:gd name="connsiteY8" fmla="*/ 250166 h 250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166" h="250166">
                    <a:moveTo>
                      <a:pt x="0" y="0"/>
                    </a:moveTo>
                    <a:cubicBezTo>
                      <a:pt x="8626" y="2875"/>
                      <a:pt x="17746" y="4560"/>
                      <a:pt x="25879" y="8626"/>
                    </a:cubicBezTo>
                    <a:cubicBezTo>
                      <a:pt x="44003" y="17688"/>
                      <a:pt x="65497" y="36148"/>
                      <a:pt x="77638" y="51758"/>
                    </a:cubicBezTo>
                    <a:cubicBezTo>
                      <a:pt x="90368" y="68126"/>
                      <a:pt x="100641" y="86264"/>
                      <a:pt x="112143" y="103517"/>
                    </a:cubicBezTo>
                    <a:lnTo>
                      <a:pt x="129396" y="129396"/>
                    </a:lnTo>
                    <a:cubicBezTo>
                      <a:pt x="135147" y="138022"/>
                      <a:pt x="143370" y="145439"/>
                      <a:pt x="146649" y="155275"/>
                    </a:cubicBezTo>
                    <a:cubicBezTo>
                      <a:pt x="149525" y="163901"/>
                      <a:pt x="149991" y="173755"/>
                      <a:pt x="155276" y="181154"/>
                    </a:cubicBezTo>
                    <a:cubicBezTo>
                      <a:pt x="183177" y="220216"/>
                      <a:pt x="187642" y="211973"/>
                      <a:pt x="224287" y="232913"/>
                    </a:cubicBezTo>
                    <a:cubicBezTo>
                      <a:pt x="233289" y="238057"/>
                      <a:pt x="250166" y="250166"/>
                      <a:pt x="250166" y="250166"/>
                    </a:cubicBez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18" name="Forme libre 517"/>
              <p:cNvSpPr/>
              <p:nvPr/>
            </p:nvSpPr>
            <p:spPr>
              <a:xfrm>
                <a:off x="2329132" y="3347049"/>
                <a:ext cx="474453" cy="328750"/>
              </a:xfrm>
              <a:custGeom>
                <a:avLst/>
                <a:gdLst>
                  <a:gd name="connsiteX0" fmla="*/ 0 w 474453"/>
                  <a:gd name="connsiteY0" fmla="*/ 0 h 328750"/>
                  <a:gd name="connsiteX1" fmla="*/ 51759 w 474453"/>
                  <a:gd name="connsiteY1" fmla="*/ 17253 h 328750"/>
                  <a:gd name="connsiteX2" fmla="*/ 86264 w 474453"/>
                  <a:gd name="connsiteY2" fmla="*/ 34506 h 328750"/>
                  <a:gd name="connsiteX3" fmla="*/ 120770 w 474453"/>
                  <a:gd name="connsiteY3" fmla="*/ 43132 h 328750"/>
                  <a:gd name="connsiteX4" fmla="*/ 146649 w 474453"/>
                  <a:gd name="connsiteY4" fmla="*/ 51759 h 328750"/>
                  <a:gd name="connsiteX5" fmla="*/ 207034 w 474453"/>
                  <a:gd name="connsiteY5" fmla="*/ 103517 h 328750"/>
                  <a:gd name="connsiteX6" fmla="*/ 267419 w 474453"/>
                  <a:gd name="connsiteY6" fmla="*/ 189781 h 328750"/>
                  <a:gd name="connsiteX7" fmla="*/ 284672 w 474453"/>
                  <a:gd name="connsiteY7" fmla="*/ 215660 h 328750"/>
                  <a:gd name="connsiteX8" fmla="*/ 310551 w 474453"/>
                  <a:gd name="connsiteY8" fmla="*/ 250166 h 328750"/>
                  <a:gd name="connsiteX9" fmla="*/ 336430 w 474453"/>
                  <a:gd name="connsiteY9" fmla="*/ 267419 h 328750"/>
                  <a:gd name="connsiteX10" fmla="*/ 370936 w 474453"/>
                  <a:gd name="connsiteY10" fmla="*/ 301925 h 328750"/>
                  <a:gd name="connsiteX11" fmla="*/ 457200 w 474453"/>
                  <a:gd name="connsiteY11" fmla="*/ 327804 h 328750"/>
                  <a:gd name="connsiteX12" fmla="*/ 474453 w 474453"/>
                  <a:gd name="connsiteY12" fmla="*/ 327804 h 32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4453" h="328750">
                    <a:moveTo>
                      <a:pt x="0" y="0"/>
                    </a:moveTo>
                    <a:cubicBezTo>
                      <a:pt x="17253" y="5751"/>
                      <a:pt x="35493" y="9120"/>
                      <a:pt x="51759" y="17253"/>
                    </a:cubicBezTo>
                    <a:cubicBezTo>
                      <a:pt x="63261" y="23004"/>
                      <a:pt x="74223" y="29991"/>
                      <a:pt x="86264" y="34506"/>
                    </a:cubicBezTo>
                    <a:cubicBezTo>
                      <a:pt x="97365" y="38669"/>
                      <a:pt x="109370" y="39875"/>
                      <a:pt x="120770" y="43132"/>
                    </a:cubicBezTo>
                    <a:cubicBezTo>
                      <a:pt x="129513" y="45630"/>
                      <a:pt x="138023" y="48883"/>
                      <a:pt x="146649" y="51759"/>
                    </a:cubicBezTo>
                    <a:cubicBezTo>
                      <a:pt x="173922" y="72214"/>
                      <a:pt x="185407" y="78285"/>
                      <a:pt x="207034" y="103517"/>
                    </a:cubicBezTo>
                    <a:cubicBezTo>
                      <a:pt x="226190" y="125866"/>
                      <a:pt x="252576" y="167517"/>
                      <a:pt x="267419" y="189781"/>
                    </a:cubicBezTo>
                    <a:cubicBezTo>
                      <a:pt x="273170" y="198407"/>
                      <a:pt x="278452" y="207366"/>
                      <a:pt x="284672" y="215660"/>
                    </a:cubicBezTo>
                    <a:cubicBezTo>
                      <a:pt x="293298" y="227162"/>
                      <a:pt x="300385" y="240000"/>
                      <a:pt x="310551" y="250166"/>
                    </a:cubicBezTo>
                    <a:cubicBezTo>
                      <a:pt x="317882" y="257497"/>
                      <a:pt x="328558" y="260672"/>
                      <a:pt x="336430" y="267419"/>
                    </a:cubicBezTo>
                    <a:cubicBezTo>
                      <a:pt x="348780" y="278005"/>
                      <a:pt x="356988" y="293556"/>
                      <a:pt x="370936" y="301925"/>
                    </a:cubicBezTo>
                    <a:cubicBezTo>
                      <a:pt x="379782" y="307233"/>
                      <a:pt x="440360" y="324997"/>
                      <a:pt x="457200" y="327804"/>
                    </a:cubicBezTo>
                    <a:cubicBezTo>
                      <a:pt x="462873" y="328750"/>
                      <a:pt x="468702" y="327804"/>
                      <a:pt x="474453" y="327804"/>
                    </a:cubicBez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19" name="Forme libre 518"/>
              <p:cNvSpPr/>
              <p:nvPr/>
            </p:nvSpPr>
            <p:spPr>
              <a:xfrm>
                <a:off x="1562815" y="3157268"/>
                <a:ext cx="162468" cy="621102"/>
              </a:xfrm>
              <a:custGeom>
                <a:avLst/>
                <a:gdLst>
                  <a:gd name="connsiteX0" fmla="*/ 162468 w 162468"/>
                  <a:gd name="connsiteY0" fmla="*/ 0 h 621102"/>
                  <a:gd name="connsiteX1" fmla="*/ 136589 w 162468"/>
                  <a:gd name="connsiteY1" fmla="*/ 17253 h 621102"/>
                  <a:gd name="connsiteX2" fmla="*/ 102083 w 162468"/>
                  <a:gd name="connsiteY2" fmla="*/ 621102 h 62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468" h="621102">
                    <a:moveTo>
                      <a:pt x="162468" y="0"/>
                    </a:moveTo>
                    <a:cubicBezTo>
                      <a:pt x="153842" y="5751"/>
                      <a:pt x="143416" y="9451"/>
                      <a:pt x="136589" y="17253"/>
                    </a:cubicBezTo>
                    <a:cubicBezTo>
                      <a:pt x="0" y="173354"/>
                      <a:pt x="102083" y="481199"/>
                      <a:pt x="102083" y="621102"/>
                    </a:cubicBez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20" name="Forme libre 519"/>
              <p:cNvSpPr/>
              <p:nvPr/>
            </p:nvSpPr>
            <p:spPr>
              <a:xfrm>
                <a:off x="1639019" y="3485072"/>
                <a:ext cx="224287" cy="181154"/>
              </a:xfrm>
              <a:custGeom>
                <a:avLst/>
                <a:gdLst>
                  <a:gd name="connsiteX0" fmla="*/ 0 w 224287"/>
                  <a:gd name="connsiteY0" fmla="*/ 0 h 181154"/>
                  <a:gd name="connsiteX1" fmla="*/ 77638 w 224287"/>
                  <a:gd name="connsiteY1" fmla="*/ 69011 h 181154"/>
                  <a:gd name="connsiteX2" fmla="*/ 129396 w 224287"/>
                  <a:gd name="connsiteY2" fmla="*/ 146649 h 181154"/>
                  <a:gd name="connsiteX3" fmla="*/ 146649 w 224287"/>
                  <a:gd name="connsiteY3" fmla="*/ 172528 h 181154"/>
                  <a:gd name="connsiteX4" fmla="*/ 172528 w 224287"/>
                  <a:gd name="connsiteY4" fmla="*/ 181154 h 181154"/>
                  <a:gd name="connsiteX5" fmla="*/ 224287 w 224287"/>
                  <a:gd name="connsiteY5" fmla="*/ 172528 h 181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287" h="181154">
                    <a:moveTo>
                      <a:pt x="0" y="0"/>
                    </a:moveTo>
                    <a:cubicBezTo>
                      <a:pt x="31114" y="20743"/>
                      <a:pt x="54005" y="33561"/>
                      <a:pt x="77638" y="69011"/>
                    </a:cubicBezTo>
                    <a:lnTo>
                      <a:pt x="129396" y="146649"/>
                    </a:lnTo>
                    <a:cubicBezTo>
                      <a:pt x="135147" y="155275"/>
                      <a:pt x="136813" y="169250"/>
                      <a:pt x="146649" y="172528"/>
                    </a:cubicBezTo>
                    <a:lnTo>
                      <a:pt x="172528" y="181154"/>
                    </a:lnTo>
                    <a:lnTo>
                      <a:pt x="224287" y="172528"/>
                    </a:ln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21" name="Forme libre 520"/>
              <p:cNvSpPr/>
              <p:nvPr/>
            </p:nvSpPr>
            <p:spPr>
              <a:xfrm>
                <a:off x="1414732" y="3597215"/>
                <a:ext cx="232913" cy="224287"/>
              </a:xfrm>
              <a:custGeom>
                <a:avLst/>
                <a:gdLst>
                  <a:gd name="connsiteX0" fmla="*/ 232913 w 232913"/>
                  <a:gd name="connsiteY0" fmla="*/ 0 h 224287"/>
                  <a:gd name="connsiteX1" fmla="*/ 198408 w 232913"/>
                  <a:gd name="connsiteY1" fmla="*/ 8627 h 224287"/>
                  <a:gd name="connsiteX2" fmla="*/ 163902 w 232913"/>
                  <a:gd name="connsiteY2" fmla="*/ 60385 h 224287"/>
                  <a:gd name="connsiteX3" fmla="*/ 138023 w 232913"/>
                  <a:gd name="connsiteY3" fmla="*/ 77638 h 224287"/>
                  <a:gd name="connsiteX4" fmla="*/ 120770 w 232913"/>
                  <a:gd name="connsiteY4" fmla="*/ 103517 h 224287"/>
                  <a:gd name="connsiteX5" fmla="*/ 94891 w 232913"/>
                  <a:gd name="connsiteY5" fmla="*/ 155276 h 224287"/>
                  <a:gd name="connsiteX6" fmla="*/ 43132 w 232913"/>
                  <a:gd name="connsiteY6" fmla="*/ 207034 h 224287"/>
                  <a:gd name="connsiteX7" fmla="*/ 0 w 232913"/>
                  <a:gd name="connsiteY7" fmla="*/ 224287 h 224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2913" h="224287">
                    <a:moveTo>
                      <a:pt x="232913" y="0"/>
                    </a:moveTo>
                    <a:cubicBezTo>
                      <a:pt x="221411" y="2876"/>
                      <a:pt x="207330" y="820"/>
                      <a:pt x="198408" y="8627"/>
                    </a:cubicBezTo>
                    <a:cubicBezTo>
                      <a:pt x="182803" y="22281"/>
                      <a:pt x="181155" y="48883"/>
                      <a:pt x="163902" y="60385"/>
                    </a:cubicBezTo>
                    <a:lnTo>
                      <a:pt x="138023" y="77638"/>
                    </a:lnTo>
                    <a:cubicBezTo>
                      <a:pt x="132272" y="86264"/>
                      <a:pt x="125407" y="94244"/>
                      <a:pt x="120770" y="103517"/>
                    </a:cubicBezTo>
                    <a:cubicBezTo>
                      <a:pt x="103642" y="137772"/>
                      <a:pt x="123141" y="123495"/>
                      <a:pt x="94891" y="155276"/>
                    </a:cubicBezTo>
                    <a:cubicBezTo>
                      <a:pt x="78681" y="173512"/>
                      <a:pt x="60385" y="189781"/>
                      <a:pt x="43132" y="207034"/>
                    </a:cubicBezTo>
                    <a:cubicBezTo>
                      <a:pt x="32182" y="217983"/>
                      <a:pt x="0" y="224287"/>
                      <a:pt x="0" y="224287"/>
                    </a:cubicBez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22" name="Forme libre 521"/>
              <p:cNvSpPr/>
              <p:nvPr/>
            </p:nvSpPr>
            <p:spPr>
              <a:xfrm>
                <a:off x="2976113" y="3053751"/>
                <a:ext cx="267419" cy="107452"/>
              </a:xfrm>
              <a:custGeom>
                <a:avLst/>
                <a:gdLst>
                  <a:gd name="connsiteX0" fmla="*/ 0 w 267419"/>
                  <a:gd name="connsiteY0" fmla="*/ 0 h 107452"/>
                  <a:gd name="connsiteX1" fmla="*/ 60385 w 267419"/>
                  <a:gd name="connsiteY1" fmla="*/ 8626 h 107452"/>
                  <a:gd name="connsiteX2" fmla="*/ 77638 w 267419"/>
                  <a:gd name="connsiteY2" fmla="*/ 34506 h 107452"/>
                  <a:gd name="connsiteX3" fmla="*/ 129396 w 267419"/>
                  <a:gd name="connsiteY3" fmla="*/ 69011 h 107452"/>
                  <a:gd name="connsiteX4" fmla="*/ 189781 w 267419"/>
                  <a:gd name="connsiteY4" fmla="*/ 103517 h 107452"/>
                  <a:gd name="connsiteX5" fmla="*/ 267419 w 267419"/>
                  <a:gd name="connsiteY5" fmla="*/ 103517 h 10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7419" h="107452">
                    <a:moveTo>
                      <a:pt x="0" y="0"/>
                    </a:moveTo>
                    <a:cubicBezTo>
                      <a:pt x="20128" y="2875"/>
                      <a:pt x="41805" y="368"/>
                      <a:pt x="60385" y="8626"/>
                    </a:cubicBezTo>
                    <a:cubicBezTo>
                      <a:pt x="69859" y="12837"/>
                      <a:pt x="69835" y="27679"/>
                      <a:pt x="77638" y="34506"/>
                    </a:cubicBezTo>
                    <a:cubicBezTo>
                      <a:pt x="93243" y="48160"/>
                      <a:pt x="112143" y="57509"/>
                      <a:pt x="129396" y="69011"/>
                    </a:cubicBezTo>
                    <a:cubicBezTo>
                      <a:pt x="142149" y="77513"/>
                      <a:pt x="175555" y="101328"/>
                      <a:pt x="189781" y="103517"/>
                    </a:cubicBezTo>
                    <a:cubicBezTo>
                      <a:pt x="215359" y="107452"/>
                      <a:pt x="241540" y="103517"/>
                      <a:pt x="267419" y="103517"/>
                    </a:cubicBezTo>
                  </a:path>
                </a:pathLst>
              </a:custGeom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grpSp>
            <p:nvGrpSpPr>
              <p:cNvPr id="523" name="Groupe 93"/>
              <p:cNvGrpSpPr/>
              <p:nvPr/>
            </p:nvGrpSpPr>
            <p:grpSpPr>
              <a:xfrm rot="2563966">
                <a:off x="1071089" y="3768355"/>
                <a:ext cx="571162" cy="465827"/>
                <a:chOff x="6916566" y="2475781"/>
                <a:chExt cx="571162" cy="465827"/>
              </a:xfrm>
            </p:grpSpPr>
            <p:sp>
              <p:nvSpPr>
                <p:cNvPr id="664" name="Forme libre 80"/>
                <p:cNvSpPr/>
                <p:nvPr/>
              </p:nvSpPr>
              <p:spPr>
                <a:xfrm>
                  <a:off x="7013275" y="2536166"/>
                  <a:ext cx="133827" cy="362309"/>
                </a:xfrm>
                <a:custGeom>
                  <a:avLst/>
                  <a:gdLst>
                    <a:gd name="connsiteX0" fmla="*/ 112144 w 133827"/>
                    <a:gd name="connsiteY0" fmla="*/ 0 h 362309"/>
                    <a:gd name="connsiteX1" fmla="*/ 112144 w 133827"/>
                    <a:gd name="connsiteY1" fmla="*/ 86264 h 362309"/>
                    <a:gd name="connsiteX2" fmla="*/ 60385 w 133827"/>
                    <a:gd name="connsiteY2" fmla="*/ 120770 h 362309"/>
                    <a:gd name="connsiteX3" fmla="*/ 34506 w 133827"/>
                    <a:gd name="connsiteY3" fmla="*/ 138023 h 362309"/>
                    <a:gd name="connsiteX4" fmla="*/ 17253 w 133827"/>
                    <a:gd name="connsiteY4" fmla="*/ 163902 h 362309"/>
                    <a:gd name="connsiteX5" fmla="*/ 0 w 133827"/>
                    <a:gd name="connsiteY5" fmla="*/ 215660 h 362309"/>
                    <a:gd name="connsiteX6" fmla="*/ 8627 w 133827"/>
                    <a:gd name="connsiteY6" fmla="*/ 276045 h 362309"/>
                    <a:gd name="connsiteX7" fmla="*/ 34506 w 133827"/>
                    <a:gd name="connsiteY7" fmla="*/ 327804 h 362309"/>
                    <a:gd name="connsiteX8" fmla="*/ 69012 w 133827"/>
                    <a:gd name="connsiteY8" fmla="*/ 362309 h 362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827" h="362309">
                      <a:moveTo>
                        <a:pt x="112144" y="0"/>
                      </a:moveTo>
                      <a:cubicBezTo>
                        <a:pt x="121936" y="29376"/>
                        <a:pt x="133827" y="52191"/>
                        <a:pt x="112144" y="86264"/>
                      </a:cubicBezTo>
                      <a:cubicBezTo>
                        <a:pt x="101012" y="103758"/>
                        <a:pt x="77638" y="109268"/>
                        <a:pt x="60385" y="120770"/>
                      </a:cubicBezTo>
                      <a:lnTo>
                        <a:pt x="34506" y="138023"/>
                      </a:lnTo>
                      <a:cubicBezTo>
                        <a:pt x="28755" y="146649"/>
                        <a:pt x="21464" y="154428"/>
                        <a:pt x="17253" y="163902"/>
                      </a:cubicBezTo>
                      <a:cubicBezTo>
                        <a:pt x="9867" y="180520"/>
                        <a:pt x="0" y="215660"/>
                        <a:pt x="0" y="215660"/>
                      </a:cubicBezTo>
                      <a:cubicBezTo>
                        <a:pt x="2876" y="235788"/>
                        <a:pt x="4639" y="256107"/>
                        <a:pt x="8627" y="276045"/>
                      </a:cubicBezTo>
                      <a:cubicBezTo>
                        <a:pt x="12723" y="296524"/>
                        <a:pt x="21112" y="311731"/>
                        <a:pt x="34506" y="327804"/>
                      </a:cubicBezTo>
                      <a:cubicBezTo>
                        <a:pt x="34523" y="327824"/>
                        <a:pt x="61338" y="354636"/>
                        <a:pt x="69012" y="362309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65" name="Forme libre 81"/>
                <p:cNvSpPr/>
                <p:nvPr/>
              </p:nvSpPr>
              <p:spPr>
                <a:xfrm>
                  <a:off x="7056408" y="2665562"/>
                  <a:ext cx="149042" cy="157194"/>
                </a:xfrm>
                <a:custGeom>
                  <a:avLst/>
                  <a:gdLst>
                    <a:gd name="connsiteX0" fmla="*/ 0 w 149042"/>
                    <a:gd name="connsiteY0" fmla="*/ 0 h 157194"/>
                    <a:gd name="connsiteX1" fmla="*/ 60384 w 149042"/>
                    <a:gd name="connsiteY1" fmla="*/ 25880 h 157194"/>
                    <a:gd name="connsiteX2" fmla="*/ 94890 w 149042"/>
                    <a:gd name="connsiteY2" fmla="*/ 103517 h 157194"/>
                    <a:gd name="connsiteX3" fmla="*/ 146649 w 149042"/>
                    <a:gd name="connsiteY3" fmla="*/ 129396 h 157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042" h="157194">
                      <a:moveTo>
                        <a:pt x="0" y="0"/>
                      </a:moveTo>
                      <a:cubicBezTo>
                        <a:pt x="16305" y="4076"/>
                        <a:pt x="49352" y="8229"/>
                        <a:pt x="60384" y="25880"/>
                      </a:cubicBezTo>
                      <a:cubicBezTo>
                        <a:pt x="79219" y="56016"/>
                        <a:pt x="68516" y="80440"/>
                        <a:pt x="94890" y="103517"/>
                      </a:cubicBezTo>
                      <a:cubicBezTo>
                        <a:pt x="149042" y="150899"/>
                        <a:pt x="146649" y="157194"/>
                        <a:pt x="146649" y="129396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66" name="Forme libre 82"/>
                <p:cNvSpPr/>
                <p:nvPr/>
              </p:nvSpPr>
              <p:spPr>
                <a:xfrm>
                  <a:off x="7134045" y="2536166"/>
                  <a:ext cx="241540" cy="274597"/>
                </a:xfrm>
                <a:custGeom>
                  <a:avLst/>
                  <a:gdLst>
                    <a:gd name="connsiteX0" fmla="*/ 0 w 241540"/>
                    <a:gd name="connsiteY0" fmla="*/ 0 h 274597"/>
                    <a:gd name="connsiteX1" fmla="*/ 69012 w 241540"/>
                    <a:gd name="connsiteY1" fmla="*/ 69011 h 274597"/>
                    <a:gd name="connsiteX2" fmla="*/ 120770 w 241540"/>
                    <a:gd name="connsiteY2" fmla="*/ 129396 h 274597"/>
                    <a:gd name="connsiteX3" fmla="*/ 172529 w 241540"/>
                    <a:gd name="connsiteY3" fmla="*/ 189781 h 274597"/>
                    <a:gd name="connsiteX4" fmla="*/ 215661 w 241540"/>
                    <a:gd name="connsiteY4" fmla="*/ 267419 h 274597"/>
                    <a:gd name="connsiteX5" fmla="*/ 241540 w 241540"/>
                    <a:gd name="connsiteY5" fmla="*/ 267419 h 27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540" h="274597">
                      <a:moveTo>
                        <a:pt x="0" y="0"/>
                      </a:moveTo>
                      <a:cubicBezTo>
                        <a:pt x="23004" y="23004"/>
                        <a:pt x="49493" y="42985"/>
                        <a:pt x="69012" y="69011"/>
                      </a:cubicBezTo>
                      <a:cubicBezTo>
                        <a:pt x="144691" y="169918"/>
                        <a:pt x="48679" y="45289"/>
                        <a:pt x="120770" y="129396"/>
                      </a:cubicBezTo>
                      <a:cubicBezTo>
                        <a:pt x="187160" y="206852"/>
                        <a:pt x="108319" y="125573"/>
                        <a:pt x="172529" y="189781"/>
                      </a:cubicBezTo>
                      <a:cubicBezTo>
                        <a:pt x="187712" y="235332"/>
                        <a:pt x="176111" y="208094"/>
                        <a:pt x="215661" y="267419"/>
                      </a:cubicBezTo>
                      <a:cubicBezTo>
                        <a:pt x="220446" y="274597"/>
                        <a:pt x="232914" y="267419"/>
                        <a:pt x="241540" y="267419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67" name="Forme libre 83"/>
                <p:cNvSpPr/>
                <p:nvPr/>
              </p:nvSpPr>
              <p:spPr>
                <a:xfrm>
                  <a:off x="7228936" y="2656936"/>
                  <a:ext cx="41805" cy="284672"/>
                </a:xfrm>
                <a:custGeom>
                  <a:avLst/>
                  <a:gdLst>
                    <a:gd name="connsiteX0" fmla="*/ 0 w 41805"/>
                    <a:gd name="connsiteY0" fmla="*/ 0 h 284672"/>
                    <a:gd name="connsiteX1" fmla="*/ 17253 w 41805"/>
                    <a:gd name="connsiteY1" fmla="*/ 284672 h 284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05" h="284672">
                      <a:moveTo>
                        <a:pt x="0" y="0"/>
                      </a:moveTo>
                      <a:cubicBezTo>
                        <a:pt x="41805" y="125412"/>
                        <a:pt x="17253" y="33572"/>
                        <a:pt x="17253" y="284672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68" name="Forme libre 84"/>
                <p:cNvSpPr/>
                <p:nvPr/>
              </p:nvSpPr>
              <p:spPr>
                <a:xfrm>
                  <a:off x="7134045" y="2536166"/>
                  <a:ext cx="207034" cy="78924"/>
                </a:xfrm>
                <a:custGeom>
                  <a:avLst/>
                  <a:gdLst>
                    <a:gd name="connsiteX0" fmla="*/ 0 w 207034"/>
                    <a:gd name="connsiteY0" fmla="*/ 8626 h 78924"/>
                    <a:gd name="connsiteX1" fmla="*/ 25880 w 207034"/>
                    <a:gd name="connsiteY1" fmla="*/ 0 h 78924"/>
                    <a:gd name="connsiteX2" fmla="*/ 138023 w 207034"/>
                    <a:gd name="connsiteY2" fmla="*/ 17253 h 78924"/>
                    <a:gd name="connsiteX3" fmla="*/ 163902 w 207034"/>
                    <a:gd name="connsiteY3" fmla="*/ 34506 h 78924"/>
                    <a:gd name="connsiteX4" fmla="*/ 198408 w 207034"/>
                    <a:gd name="connsiteY4" fmla="*/ 77638 h 78924"/>
                    <a:gd name="connsiteX5" fmla="*/ 207034 w 207034"/>
                    <a:gd name="connsiteY5" fmla="*/ 77638 h 78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034" h="78924">
                      <a:moveTo>
                        <a:pt x="0" y="8626"/>
                      </a:moveTo>
                      <a:cubicBezTo>
                        <a:pt x="8627" y="5751"/>
                        <a:pt x="16787" y="0"/>
                        <a:pt x="25880" y="0"/>
                      </a:cubicBezTo>
                      <a:cubicBezTo>
                        <a:pt x="45679" y="0"/>
                        <a:pt x="108490" y="2486"/>
                        <a:pt x="138023" y="17253"/>
                      </a:cubicBezTo>
                      <a:cubicBezTo>
                        <a:pt x="147296" y="21890"/>
                        <a:pt x="155276" y="28755"/>
                        <a:pt x="163902" y="34506"/>
                      </a:cubicBezTo>
                      <a:cubicBezTo>
                        <a:pt x="173852" y="64354"/>
                        <a:pt x="167193" y="62030"/>
                        <a:pt x="198408" y="77638"/>
                      </a:cubicBezTo>
                      <a:cubicBezTo>
                        <a:pt x="200980" y="78924"/>
                        <a:pt x="204159" y="77638"/>
                        <a:pt x="207034" y="77638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69" name="Forme libre 85"/>
                <p:cNvSpPr/>
                <p:nvPr/>
              </p:nvSpPr>
              <p:spPr>
                <a:xfrm>
                  <a:off x="7263442" y="2656936"/>
                  <a:ext cx="172528" cy="82423"/>
                </a:xfrm>
                <a:custGeom>
                  <a:avLst/>
                  <a:gdLst>
                    <a:gd name="connsiteX0" fmla="*/ 0 w 172528"/>
                    <a:gd name="connsiteY0" fmla="*/ 0 h 82423"/>
                    <a:gd name="connsiteX1" fmla="*/ 43132 w 172528"/>
                    <a:gd name="connsiteY1" fmla="*/ 8626 h 82423"/>
                    <a:gd name="connsiteX2" fmla="*/ 94890 w 172528"/>
                    <a:gd name="connsiteY2" fmla="*/ 51758 h 82423"/>
                    <a:gd name="connsiteX3" fmla="*/ 120769 w 172528"/>
                    <a:gd name="connsiteY3" fmla="*/ 60385 h 82423"/>
                    <a:gd name="connsiteX4" fmla="*/ 172528 w 172528"/>
                    <a:gd name="connsiteY4" fmla="*/ 77638 h 82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528" h="82423">
                      <a:moveTo>
                        <a:pt x="0" y="0"/>
                      </a:moveTo>
                      <a:cubicBezTo>
                        <a:pt x="14377" y="2875"/>
                        <a:pt x="29404" y="3478"/>
                        <a:pt x="43132" y="8626"/>
                      </a:cubicBezTo>
                      <a:cubicBezTo>
                        <a:pt x="75384" y="20721"/>
                        <a:pt x="66125" y="32581"/>
                        <a:pt x="94890" y="51758"/>
                      </a:cubicBezTo>
                      <a:cubicBezTo>
                        <a:pt x="102456" y="56802"/>
                        <a:pt x="112636" y="56318"/>
                        <a:pt x="120769" y="60385"/>
                      </a:cubicBezTo>
                      <a:cubicBezTo>
                        <a:pt x="164844" y="82423"/>
                        <a:pt x="127114" y="77638"/>
                        <a:pt x="172528" y="77638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70" name="Forme libre 86"/>
                <p:cNvSpPr/>
                <p:nvPr/>
              </p:nvSpPr>
              <p:spPr>
                <a:xfrm>
                  <a:off x="7030528" y="2743200"/>
                  <a:ext cx="70607" cy="69011"/>
                </a:xfrm>
                <a:custGeom>
                  <a:avLst/>
                  <a:gdLst>
                    <a:gd name="connsiteX0" fmla="*/ 0 w 70607"/>
                    <a:gd name="connsiteY0" fmla="*/ 0 h 69011"/>
                    <a:gd name="connsiteX1" fmla="*/ 34506 w 70607"/>
                    <a:gd name="connsiteY1" fmla="*/ 8626 h 69011"/>
                    <a:gd name="connsiteX2" fmla="*/ 69012 w 70607"/>
                    <a:gd name="connsiteY2" fmla="*/ 69011 h 69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607" h="69011">
                      <a:moveTo>
                        <a:pt x="0" y="0"/>
                      </a:moveTo>
                      <a:cubicBezTo>
                        <a:pt x="11502" y="2875"/>
                        <a:pt x="25583" y="819"/>
                        <a:pt x="34506" y="8626"/>
                      </a:cubicBezTo>
                      <a:cubicBezTo>
                        <a:pt x="70607" y="40214"/>
                        <a:pt x="69012" y="42778"/>
                        <a:pt x="69012" y="69011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71" name="Forme libre 87"/>
                <p:cNvSpPr/>
                <p:nvPr/>
              </p:nvSpPr>
              <p:spPr>
                <a:xfrm>
                  <a:off x="6916566" y="2757578"/>
                  <a:ext cx="88083" cy="115018"/>
                </a:xfrm>
                <a:custGeom>
                  <a:avLst/>
                  <a:gdLst>
                    <a:gd name="connsiteX0" fmla="*/ 88083 w 88083"/>
                    <a:gd name="connsiteY0" fmla="*/ 2875 h 115018"/>
                    <a:gd name="connsiteX1" fmla="*/ 27698 w 88083"/>
                    <a:gd name="connsiteY1" fmla="*/ 46007 h 115018"/>
                    <a:gd name="connsiteX2" fmla="*/ 10445 w 88083"/>
                    <a:gd name="connsiteY2" fmla="*/ 71886 h 115018"/>
                    <a:gd name="connsiteX3" fmla="*/ 1819 w 88083"/>
                    <a:gd name="connsiteY3" fmla="*/ 115018 h 115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083" h="115018">
                      <a:moveTo>
                        <a:pt x="88083" y="2875"/>
                      </a:moveTo>
                      <a:cubicBezTo>
                        <a:pt x="10447" y="28754"/>
                        <a:pt x="50702" y="0"/>
                        <a:pt x="27698" y="46007"/>
                      </a:cubicBezTo>
                      <a:cubicBezTo>
                        <a:pt x="23061" y="55280"/>
                        <a:pt x="16196" y="63260"/>
                        <a:pt x="10445" y="71886"/>
                      </a:cubicBezTo>
                      <a:cubicBezTo>
                        <a:pt x="0" y="103221"/>
                        <a:pt x="1819" y="88672"/>
                        <a:pt x="1819" y="115018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72" name="Forme libre 88"/>
                <p:cNvSpPr/>
                <p:nvPr/>
              </p:nvSpPr>
              <p:spPr>
                <a:xfrm>
                  <a:off x="7250415" y="2719170"/>
                  <a:ext cx="82038" cy="144800"/>
                </a:xfrm>
                <a:custGeom>
                  <a:avLst/>
                  <a:gdLst>
                    <a:gd name="connsiteX0" fmla="*/ 4400 w 82038"/>
                    <a:gd name="connsiteY0" fmla="*/ 15404 h 144800"/>
                    <a:gd name="connsiteX1" fmla="*/ 21653 w 82038"/>
                    <a:gd name="connsiteY1" fmla="*/ 75788 h 144800"/>
                    <a:gd name="connsiteX2" fmla="*/ 30279 w 82038"/>
                    <a:gd name="connsiteY2" fmla="*/ 101668 h 144800"/>
                    <a:gd name="connsiteX3" fmla="*/ 56159 w 82038"/>
                    <a:gd name="connsiteY3" fmla="*/ 127547 h 144800"/>
                    <a:gd name="connsiteX4" fmla="*/ 82038 w 82038"/>
                    <a:gd name="connsiteY4" fmla="*/ 144800 h 14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038" h="144800">
                      <a:moveTo>
                        <a:pt x="4400" y="15404"/>
                      </a:moveTo>
                      <a:cubicBezTo>
                        <a:pt x="25076" y="77427"/>
                        <a:pt x="0" y="0"/>
                        <a:pt x="21653" y="75788"/>
                      </a:cubicBezTo>
                      <a:cubicBezTo>
                        <a:pt x="24151" y="84531"/>
                        <a:pt x="25235" y="94102"/>
                        <a:pt x="30279" y="101668"/>
                      </a:cubicBezTo>
                      <a:cubicBezTo>
                        <a:pt x="37046" y="111819"/>
                        <a:pt x="46787" y="119737"/>
                        <a:pt x="56159" y="127547"/>
                      </a:cubicBezTo>
                      <a:cubicBezTo>
                        <a:pt x="64124" y="134184"/>
                        <a:pt x="82038" y="144800"/>
                        <a:pt x="82038" y="14480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73" name="Forme libre 89"/>
                <p:cNvSpPr/>
                <p:nvPr/>
              </p:nvSpPr>
              <p:spPr>
                <a:xfrm>
                  <a:off x="7246189" y="2501368"/>
                  <a:ext cx="120769" cy="34798"/>
                </a:xfrm>
                <a:custGeom>
                  <a:avLst/>
                  <a:gdLst>
                    <a:gd name="connsiteX0" fmla="*/ 0 w 120769"/>
                    <a:gd name="connsiteY0" fmla="*/ 34798 h 34798"/>
                    <a:gd name="connsiteX1" fmla="*/ 120769 w 120769"/>
                    <a:gd name="connsiteY1" fmla="*/ 17545 h 3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769" h="34798">
                      <a:moveTo>
                        <a:pt x="0" y="34798"/>
                      </a:moveTo>
                      <a:cubicBezTo>
                        <a:pt x="52197" y="0"/>
                        <a:pt x="15511" y="17545"/>
                        <a:pt x="120769" y="17545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74" name="Forme libre 673"/>
                <p:cNvSpPr/>
                <p:nvPr/>
              </p:nvSpPr>
              <p:spPr>
                <a:xfrm>
                  <a:off x="7315200" y="2648309"/>
                  <a:ext cx="172528" cy="33599"/>
                </a:xfrm>
                <a:custGeom>
                  <a:avLst/>
                  <a:gdLst>
                    <a:gd name="connsiteX0" fmla="*/ 0 w 172528"/>
                    <a:gd name="connsiteY0" fmla="*/ 17253 h 33599"/>
                    <a:gd name="connsiteX1" fmla="*/ 155275 w 172528"/>
                    <a:gd name="connsiteY1" fmla="*/ 17253 h 33599"/>
                    <a:gd name="connsiteX2" fmla="*/ 172528 w 172528"/>
                    <a:gd name="connsiteY2" fmla="*/ 0 h 3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528" h="33599">
                      <a:moveTo>
                        <a:pt x="0" y="17253"/>
                      </a:moveTo>
                      <a:cubicBezTo>
                        <a:pt x="59932" y="23913"/>
                        <a:pt x="95343" y="33599"/>
                        <a:pt x="155275" y="17253"/>
                      </a:cubicBezTo>
                      <a:cubicBezTo>
                        <a:pt x="163122" y="15113"/>
                        <a:pt x="166777" y="5751"/>
                        <a:pt x="172528" y="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75" name="Forme libre 674"/>
                <p:cNvSpPr/>
                <p:nvPr/>
              </p:nvSpPr>
              <p:spPr>
                <a:xfrm>
                  <a:off x="7297947" y="2579298"/>
                  <a:ext cx="146649" cy="11167"/>
                </a:xfrm>
                <a:custGeom>
                  <a:avLst/>
                  <a:gdLst>
                    <a:gd name="connsiteX0" fmla="*/ 0 w 146649"/>
                    <a:gd name="connsiteY0" fmla="*/ 0 h 11167"/>
                    <a:gd name="connsiteX1" fmla="*/ 146649 w 146649"/>
                    <a:gd name="connsiteY1" fmla="*/ 8627 h 1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649" h="11167">
                      <a:moveTo>
                        <a:pt x="0" y="0"/>
                      </a:moveTo>
                      <a:cubicBezTo>
                        <a:pt x="100501" y="11167"/>
                        <a:pt x="51599" y="8627"/>
                        <a:pt x="146649" y="8627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76" name="Forme libre 675"/>
                <p:cNvSpPr/>
                <p:nvPr/>
              </p:nvSpPr>
              <p:spPr>
                <a:xfrm>
                  <a:off x="7194431" y="2475781"/>
                  <a:ext cx="120769" cy="60385"/>
                </a:xfrm>
                <a:custGeom>
                  <a:avLst/>
                  <a:gdLst>
                    <a:gd name="connsiteX0" fmla="*/ 0 w 120769"/>
                    <a:gd name="connsiteY0" fmla="*/ 60385 h 60385"/>
                    <a:gd name="connsiteX1" fmla="*/ 8626 w 120769"/>
                    <a:gd name="connsiteY1" fmla="*/ 34505 h 60385"/>
                    <a:gd name="connsiteX2" fmla="*/ 34505 w 120769"/>
                    <a:gd name="connsiteY2" fmla="*/ 25879 h 60385"/>
                    <a:gd name="connsiteX3" fmla="*/ 86264 w 120769"/>
                    <a:gd name="connsiteY3" fmla="*/ 17253 h 60385"/>
                    <a:gd name="connsiteX4" fmla="*/ 120769 w 120769"/>
                    <a:gd name="connsiteY4" fmla="*/ 0 h 60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769" h="60385">
                      <a:moveTo>
                        <a:pt x="0" y="60385"/>
                      </a:moveTo>
                      <a:cubicBezTo>
                        <a:pt x="2875" y="51758"/>
                        <a:pt x="2196" y="40935"/>
                        <a:pt x="8626" y="34505"/>
                      </a:cubicBezTo>
                      <a:cubicBezTo>
                        <a:pt x="15056" y="28075"/>
                        <a:pt x="25629" y="27851"/>
                        <a:pt x="34505" y="25879"/>
                      </a:cubicBezTo>
                      <a:cubicBezTo>
                        <a:pt x="51579" y="22085"/>
                        <a:pt x="69011" y="20128"/>
                        <a:pt x="86264" y="17253"/>
                      </a:cubicBezTo>
                      <a:cubicBezTo>
                        <a:pt x="116001" y="7340"/>
                        <a:pt x="105713" y="15056"/>
                        <a:pt x="120769" y="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524" name="Groupe 94"/>
              <p:cNvGrpSpPr/>
              <p:nvPr/>
            </p:nvGrpSpPr>
            <p:grpSpPr>
              <a:xfrm rot="2563966">
                <a:off x="460520" y="2869755"/>
                <a:ext cx="571162" cy="465827"/>
                <a:chOff x="6916566" y="2475781"/>
                <a:chExt cx="571162" cy="465827"/>
              </a:xfrm>
            </p:grpSpPr>
            <p:sp>
              <p:nvSpPr>
                <p:cNvPr id="651" name="Forme libre 650"/>
                <p:cNvSpPr/>
                <p:nvPr/>
              </p:nvSpPr>
              <p:spPr>
                <a:xfrm>
                  <a:off x="7013275" y="2536166"/>
                  <a:ext cx="133827" cy="362309"/>
                </a:xfrm>
                <a:custGeom>
                  <a:avLst/>
                  <a:gdLst>
                    <a:gd name="connsiteX0" fmla="*/ 112144 w 133827"/>
                    <a:gd name="connsiteY0" fmla="*/ 0 h 362309"/>
                    <a:gd name="connsiteX1" fmla="*/ 112144 w 133827"/>
                    <a:gd name="connsiteY1" fmla="*/ 86264 h 362309"/>
                    <a:gd name="connsiteX2" fmla="*/ 60385 w 133827"/>
                    <a:gd name="connsiteY2" fmla="*/ 120770 h 362309"/>
                    <a:gd name="connsiteX3" fmla="*/ 34506 w 133827"/>
                    <a:gd name="connsiteY3" fmla="*/ 138023 h 362309"/>
                    <a:gd name="connsiteX4" fmla="*/ 17253 w 133827"/>
                    <a:gd name="connsiteY4" fmla="*/ 163902 h 362309"/>
                    <a:gd name="connsiteX5" fmla="*/ 0 w 133827"/>
                    <a:gd name="connsiteY5" fmla="*/ 215660 h 362309"/>
                    <a:gd name="connsiteX6" fmla="*/ 8627 w 133827"/>
                    <a:gd name="connsiteY6" fmla="*/ 276045 h 362309"/>
                    <a:gd name="connsiteX7" fmla="*/ 34506 w 133827"/>
                    <a:gd name="connsiteY7" fmla="*/ 327804 h 362309"/>
                    <a:gd name="connsiteX8" fmla="*/ 69012 w 133827"/>
                    <a:gd name="connsiteY8" fmla="*/ 362309 h 362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827" h="362309">
                      <a:moveTo>
                        <a:pt x="112144" y="0"/>
                      </a:moveTo>
                      <a:cubicBezTo>
                        <a:pt x="121936" y="29376"/>
                        <a:pt x="133827" y="52191"/>
                        <a:pt x="112144" y="86264"/>
                      </a:cubicBezTo>
                      <a:cubicBezTo>
                        <a:pt x="101012" y="103758"/>
                        <a:pt x="77638" y="109268"/>
                        <a:pt x="60385" y="120770"/>
                      </a:cubicBezTo>
                      <a:lnTo>
                        <a:pt x="34506" y="138023"/>
                      </a:lnTo>
                      <a:cubicBezTo>
                        <a:pt x="28755" y="146649"/>
                        <a:pt x="21464" y="154428"/>
                        <a:pt x="17253" y="163902"/>
                      </a:cubicBezTo>
                      <a:cubicBezTo>
                        <a:pt x="9867" y="180520"/>
                        <a:pt x="0" y="215660"/>
                        <a:pt x="0" y="215660"/>
                      </a:cubicBezTo>
                      <a:cubicBezTo>
                        <a:pt x="2876" y="235788"/>
                        <a:pt x="4639" y="256107"/>
                        <a:pt x="8627" y="276045"/>
                      </a:cubicBezTo>
                      <a:cubicBezTo>
                        <a:pt x="12723" y="296524"/>
                        <a:pt x="21112" y="311731"/>
                        <a:pt x="34506" y="327804"/>
                      </a:cubicBezTo>
                      <a:cubicBezTo>
                        <a:pt x="34523" y="327824"/>
                        <a:pt x="61338" y="354636"/>
                        <a:pt x="69012" y="362309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52" name="Forme libre 651"/>
                <p:cNvSpPr/>
                <p:nvPr/>
              </p:nvSpPr>
              <p:spPr>
                <a:xfrm>
                  <a:off x="7056408" y="2665562"/>
                  <a:ext cx="149042" cy="157194"/>
                </a:xfrm>
                <a:custGeom>
                  <a:avLst/>
                  <a:gdLst>
                    <a:gd name="connsiteX0" fmla="*/ 0 w 149042"/>
                    <a:gd name="connsiteY0" fmla="*/ 0 h 157194"/>
                    <a:gd name="connsiteX1" fmla="*/ 60384 w 149042"/>
                    <a:gd name="connsiteY1" fmla="*/ 25880 h 157194"/>
                    <a:gd name="connsiteX2" fmla="*/ 94890 w 149042"/>
                    <a:gd name="connsiteY2" fmla="*/ 103517 h 157194"/>
                    <a:gd name="connsiteX3" fmla="*/ 146649 w 149042"/>
                    <a:gd name="connsiteY3" fmla="*/ 129396 h 157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042" h="157194">
                      <a:moveTo>
                        <a:pt x="0" y="0"/>
                      </a:moveTo>
                      <a:cubicBezTo>
                        <a:pt x="16305" y="4076"/>
                        <a:pt x="49352" y="8229"/>
                        <a:pt x="60384" y="25880"/>
                      </a:cubicBezTo>
                      <a:cubicBezTo>
                        <a:pt x="79219" y="56016"/>
                        <a:pt x="68516" y="80440"/>
                        <a:pt x="94890" y="103517"/>
                      </a:cubicBezTo>
                      <a:cubicBezTo>
                        <a:pt x="149042" y="150899"/>
                        <a:pt x="146649" y="157194"/>
                        <a:pt x="146649" y="129396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53" name="Forme libre 652"/>
                <p:cNvSpPr/>
                <p:nvPr/>
              </p:nvSpPr>
              <p:spPr>
                <a:xfrm>
                  <a:off x="7134045" y="2536166"/>
                  <a:ext cx="241540" cy="274597"/>
                </a:xfrm>
                <a:custGeom>
                  <a:avLst/>
                  <a:gdLst>
                    <a:gd name="connsiteX0" fmla="*/ 0 w 241540"/>
                    <a:gd name="connsiteY0" fmla="*/ 0 h 274597"/>
                    <a:gd name="connsiteX1" fmla="*/ 69012 w 241540"/>
                    <a:gd name="connsiteY1" fmla="*/ 69011 h 274597"/>
                    <a:gd name="connsiteX2" fmla="*/ 120770 w 241540"/>
                    <a:gd name="connsiteY2" fmla="*/ 129396 h 274597"/>
                    <a:gd name="connsiteX3" fmla="*/ 172529 w 241540"/>
                    <a:gd name="connsiteY3" fmla="*/ 189781 h 274597"/>
                    <a:gd name="connsiteX4" fmla="*/ 215661 w 241540"/>
                    <a:gd name="connsiteY4" fmla="*/ 267419 h 274597"/>
                    <a:gd name="connsiteX5" fmla="*/ 241540 w 241540"/>
                    <a:gd name="connsiteY5" fmla="*/ 267419 h 27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540" h="274597">
                      <a:moveTo>
                        <a:pt x="0" y="0"/>
                      </a:moveTo>
                      <a:cubicBezTo>
                        <a:pt x="23004" y="23004"/>
                        <a:pt x="49493" y="42985"/>
                        <a:pt x="69012" y="69011"/>
                      </a:cubicBezTo>
                      <a:cubicBezTo>
                        <a:pt x="144691" y="169918"/>
                        <a:pt x="48679" y="45289"/>
                        <a:pt x="120770" y="129396"/>
                      </a:cubicBezTo>
                      <a:cubicBezTo>
                        <a:pt x="187160" y="206852"/>
                        <a:pt x="108319" y="125573"/>
                        <a:pt x="172529" y="189781"/>
                      </a:cubicBezTo>
                      <a:cubicBezTo>
                        <a:pt x="187712" y="235332"/>
                        <a:pt x="176111" y="208094"/>
                        <a:pt x="215661" y="267419"/>
                      </a:cubicBezTo>
                      <a:cubicBezTo>
                        <a:pt x="220446" y="274597"/>
                        <a:pt x="232914" y="267419"/>
                        <a:pt x="241540" y="267419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54" name="Forme libre 653"/>
                <p:cNvSpPr/>
                <p:nvPr/>
              </p:nvSpPr>
              <p:spPr>
                <a:xfrm>
                  <a:off x="7228936" y="2656936"/>
                  <a:ext cx="41805" cy="284672"/>
                </a:xfrm>
                <a:custGeom>
                  <a:avLst/>
                  <a:gdLst>
                    <a:gd name="connsiteX0" fmla="*/ 0 w 41805"/>
                    <a:gd name="connsiteY0" fmla="*/ 0 h 284672"/>
                    <a:gd name="connsiteX1" fmla="*/ 17253 w 41805"/>
                    <a:gd name="connsiteY1" fmla="*/ 284672 h 284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05" h="284672">
                      <a:moveTo>
                        <a:pt x="0" y="0"/>
                      </a:moveTo>
                      <a:cubicBezTo>
                        <a:pt x="41805" y="125412"/>
                        <a:pt x="17253" y="33572"/>
                        <a:pt x="17253" y="284672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55" name="Forme libre 654"/>
                <p:cNvSpPr/>
                <p:nvPr/>
              </p:nvSpPr>
              <p:spPr>
                <a:xfrm>
                  <a:off x="7134045" y="2536166"/>
                  <a:ext cx="207034" cy="78924"/>
                </a:xfrm>
                <a:custGeom>
                  <a:avLst/>
                  <a:gdLst>
                    <a:gd name="connsiteX0" fmla="*/ 0 w 207034"/>
                    <a:gd name="connsiteY0" fmla="*/ 8626 h 78924"/>
                    <a:gd name="connsiteX1" fmla="*/ 25880 w 207034"/>
                    <a:gd name="connsiteY1" fmla="*/ 0 h 78924"/>
                    <a:gd name="connsiteX2" fmla="*/ 138023 w 207034"/>
                    <a:gd name="connsiteY2" fmla="*/ 17253 h 78924"/>
                    <a:gd name="connsiteX3" fmla="*/ 163902 w 207034"/>
                    <a:gd name="connsiteY3" fmla="*/ 34506 h 78924"/>
                    <a:gd name="connsiteX4" fmla="*/ 198408 w 207034"/>
                    <a:gd name="connsiteY4" fmla="*/ 77638 h 78924"/>
                    <a:gd name="connsiteX5" fmla="*/ 207034 w 207034"/>
                    <a:gd name="connsiteY5" fmla="*/ 77638 h 78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034" h="78924">
                      <a:moveTo>
                        <a:pt x="0" y="8626"/>
                      </a:moveTo>
                      <a:cubicBezTo>
                        <a:pt x="8627" y="5751"/>
                        <a:pt x="16787" y="0"/>
                        <a:pt x="25880" y="0"/>
                      </a:cubicBezTo>
                      <a:cubicBezTo>
                        <a:pt x="45679" y="0"/>
                        <a:pt x="108490" y="2486"/>
                        <a:pt x="138023" y="17253"/>
                      </a:cubicBezTo>
                      <a:cubicBezTo>
                        <a:pt x="147296" y="21890"/>
                        <a:pt x="155276" y="28755"/>
                        <a:pt x="163902" y="34506"/>
                      </a:cubicBezTo>
                      <a:cubicBezTo>
                        <a:pt x="173852" y="64354"/>
                        <a:pt x="167193" y="62030"/>
                        <a:pt x="198408" y="77638"/>
                      </a:cubicBezTo>
                      <a:cubicBezTo>
                        <a:pt x="200980" y="78924"/>
                        <a:pt x="204159" y="77638"/>
                        <a:pt x="207034" y="77638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56" name="Forme libre 655"/>
                <p:cNvSpPr/>
                <p:nvPr/>
              </p:nvSpPr>
              <p:spPr>
                <a:xfrm>
                  <a:off x="7263442" y="2656936"/>
                  <a:ext cx="172528" cy="82423"/>
                </a:xfrm>
                <a:custGeom>
                  <a:avLst/>
                  <a:gdLst>
                    <a:gd name="connsiteX0" fmla="*/ 0 w 172528"/>
                    <a:gd name="connsiteY0" fmla="*/ 0 h 82423"/>
                    <a:gd name="connsiteX1" fmla="*/ 43132 w 172528"/>
                    <a:gd name="connsiteY1" fmla="*/ 8626 h 82423"/>
                    <a:gd name="connsiteX2" fmla="*/ 94890 w 172528"/>
                    <a:gd name="connsiteY2" fmla="*/ 51758 h 82423"/>
                    <a:gd name="connsiteX3" fmla="*/ 120769 w 172528"/>
                    <a:gd name="connsiteY3" fmla="*/ 60385 h 82423"/>
                    <a:gd name="connsiteX4" fmla="*/ 172528 w 172528"/>
                    <a:gd name="connsiteY4" fmla="*/ 77638 h 82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528" h="82423">
                      <a:moveTo>
                        <a:pt x="0" y="0"/>
                      </a:moveTo>
                      <a:cubicBezTo>
                        <a:pt x="14377" y="2875"/>
                        <a:pt x="29404" y="3478"/>
                        <a:pt x="43132" y="8626"/>
                      </a:cubicBezTo>
                      <a:cubicBezTo>
                        <a:pt x="75384" y="20721"/>
                        <a:pt x="66125" y="32581"/>
                        <a:pt x="94890" y="51758"/>
                      </a:cubicBezTo>
                      <a:cubicBezTo>
                        <a:pt x="102456" y="56802"/>
                        <a:pt x="112636" y="56318"/>
                        <a:pt x="120769" y="60385"/>
                      </a:cubicBezTo>
                      <a:cubicBezTo>
                        <a:pt x="164844" y="82423"/>
                        <a:pt x="127114" y="77638"/>
                        <a:pt x="172528" y="77638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57" name="Forme libre 656"/>
                <p:cNvSpPr/>
                <p:nvPr/>
              </p:nvSpPr>
              <p:spPr>
                <a:xfrm>
                  <a:off x="7030528" y="2743200"/>
                  <a:ext cx="70607" cy="69011"/>
                </a:xfrm>
                <a:custGeom>
                  <a:avLst/>
                  <a:gdLst>
                    <a:gd name="connsiteX0" fmla="*/ 0 w 70607"/>
                    <a:gd name="connsiteY0" fmla="*/ 0 h 69011"/>
                    <a:gd name="connsiteX1" fmla="*/ 34506 w 70607"/>
                    <a:gd name="connsiteY1" fmla="*/ 8626 h 69011"/>
                    <a:gd name="connsiteX2" fmla="*/ 69012 w 70607"/>
                    <a:gd name="connsiteY2" fmla="*/ 69011 h 69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607" h="69011">
                      <a:moveTo>
                        <a:pt x="0" y="0"/>
                      </a:moveTo>
                      <a:cubicBezTo>
                        <a:pt x="11502" y="2875"/>
                        <a:pt x="25583" y="819"/>
                        <a:pt x="34506" y="8626"/>
                      </a:cubicBezTo>
                      <a:cubicBezTo>
                        <a:pt x="70607" y="40214"/>
                        <a:pt x="69012" y="42778"/>
                        <a:pt x="69012" y="69011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58" name="Forme libre 657"/>
                <p:cNvSpPr/>
                <p:nvPr/>
              </p:nvSpPr>
              <p:spPr>
                <a:xfrm>
                  <a:off x="6916566" y="2757578"/>
                  <a:ext cx="88083" cy="115018"/>
                </a:xfrm>
                <a:custGeom>
                  <a:avLst/>
                  <a:gdLst>
                    <a:gd name="connsiteX0" fmla="*/ 88083 w 88083"/>
                    <a:gd name="connsiteY0" fmla="*/ 2875 h 115018"/>
                    <a:gd name="connsiteX1" fmla="*/ 27698 w 88083"/>
                    <a:gd name="connsiteY1" fmla="*/ 46007 h 115018"/>
                    <a:gd name="connsiteX2" fmla="*/ 10445 w 88083"/>
                    <a:gd name="connsiteY2" fmla="*/ 71886 h 115018"/>
                    <a:gd name="connsiteX3" fmla="*/ 1819 w 88083"/>
                    <a:gd name="connsiteY3" fmla="*/ 115018 h 115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083" h="115018">
                      <a:moveTo>
                        <a:pt x="88083" y="2875"/>
                      </a:moveTo>
                      <a:cubicBezTo>
                        <a:pt x="10447" y="28754"/>
                        <a:pt x="50702" y="0"/>
                        <a:pt x="27698" y="46007"/>
                      </a:cubicBezTo>
                      <a:cubicBezTo>
                        <a:pt x="23061" y="55280"/>
                        <a:pt x="16196" y="63260"/>
                        <a:pt x="10445" y="71886"/>
                      </a:cubicBezTo>
                      <a:cubicBezTo>
                        <a:pt x="0" y="103221"/>
                        <a:pt x="1819" y="88672"/>
                        <a:pt x="1819" y="115018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59" name="Forme libre 658"/>
                <p:cNvSpPr/>
                <p:nvPr/>
              </p:nvSpPr>
              <p:spPr>
                <a:xfrm>
                  <a:off x="7250415" y="2719170"/>
                  <a:ext cx="82038" cy="144800"/>
                </a:xfrm>
                <a:custGeom>
                  <a:avLst/>
                  <a:gdLst>
                    <a:gd name="connsiteX0" fmla="*/ 4400 w 82038"/>
                    <a:gd name="connsiteY0" fmla="*/ 15404 h 144800"/>
                    <a:gd name="connsiteX1" fmla="*/ 21653 w 82038"/>
                    <a:gd name="connsiteY1" fmla="*/ 75788 h 144800"/>
                    <a:gd name="connsiteX2" fmla="*/ 30279 w 82038"/>
                    <a:gd name="connsiteY2" fmla="*/ 101668 h 144800"/>
                    <a:gd name="connsiteX3" fmla="*/ 56159 w 82038"/>
                    <a:gd name="connsiteY3" fmla="*/ 127547 h 144800"/>
                    <a:gd name="connsiteX4" fmla="*/ 82038 w 82038"/>
                    <a:gd name="connsiteY4" fmla="*/ 144800 h 14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038" h="144800">
                      <a:moveTo>
                        <a:pt x="4400" y="15404"/>
                      </a:moveTo>
                      <a:cubicBezTo>
                        <a:pt x="25076" y="77427"/>
                        <a:pt x="0" y="0"/>
                        <a:pt x="21653" y="75788"/>
                      </a:cubicBezTo>
                      <a:cubicBezTo>
                        <a:pt x="24151" y="84531"/>
                        <a:pt x="25235" y="94102"/>
                        <a:pt x="30279" y="101668"/>
                      </a:cubicBezTo>
                      <a:cubicBezTo>
                        <a:pt x="37046" y="111819"/>
                        <a:pt x="46787" y="119737"/>
                        <a:pt x="56159" y="127547"/>
                      </a:cubicBezTo>
                      <a:cubicBezTo>
                        <a:pt x="64124" y="134184"/>
                        <a:pt x="82038" y="144800"/>
                        <a:pt x="82038" y="14480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60" name="Forme libre 659"/>
                <p:cNvSpPr/>
                <p:nvPr/>
              </p:nvSpPr>
              <p:spPr>
                <a:xfrm>
                  <a:off x="7246189" y="2501368"/>
                  <a:ext cx="120769" cy="34798"/>
                </a:xfrm>
                <a:custGeom>
                  <a:avLst/>
                  <a:gdLst>
                    <a:gd name="connsiteX0" fmla="*/ 0 w 120769"/>
                    <a:gd name="connsiteY0" fmla="*/ 34798 h 34798"/>
                    <a:gd name="connsiteX1" fmla="*/ 120769 w 120769"/>
                    <a:gd name="connsiteY1" fmla="*/ 17545 h 3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769" h="34798">
                      <a:moveTo>
                        <a:pt x="0" y="34798"/>
                      </a:moveTo>
                      <a:cubicBezTo>
                        <a:pt x="52197" y="0"/>
                        <a:pt x="15511" y="17545"/>
                        <a:pt x="120769" y="17545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61" name="Forme libre 660"/>
                <p:cNvSpPr/>
                <p:nvPr/>
              </p:nvSpPr>
              <p:spPr>
                <a:xfrm>
                  <a:off x="7315200" y="2648309"/>
                  <a:ext cx="172528" cy="33599"/>
                </a:xfrm>
                <a:custGeom>
                  <a:avLst/>
                  <a:gdLst>
                    <a:gd name="connsiteX0" fmla="*/ 0 w 172528"/>
                    <a:gd name="connsiteY0" fmla="*/ 17253 h 33599"/>
                    <a:gd name="connsiteX1" fmla="*/ 155275 w 172528"/>
                    <a:gd name="connsiteY1" fmla="*/ 17253 h 33599"/>
                    <a:gd name="connsiteX2" fmla="*/ 172528 w 172528"/>
                    <a:gd name="connsiteY2" fmla="*/ 0 h 3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528" h="33599">
                      <a:moveTo>
                        <a:pt x="0" y="17253"/>
                      </a:moveTo>
                      <a:cubicBezTo>
                        <a:pt x="59932" y="23913"/>
                        <a:pt x="95343" y="33599"/>
                        <a:pt x="155275" y="17253"/>
                      </a:cubicBezTo>
                      <a:cubicBezTo>
                        <a:pt x="163122" y="15113"/>
                        <a:pt x="166777" y="5751"/>
                        <a:pt x="172528" y="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62" name="Forme libre 661"/>
                <p:cNvSpPr/>
                <p:nvPr/>
              </p:nvSpPr>
              <p:spPr>
                <a:xfrm>
                  <a:off x="7297947" y="2579298"/>
                  <a:ext cx="146649" cy="11167"/>
                </a:xfrm>
                <a:custGeom>
                  <a:avLst/>
                  <a:gdLst>
                    <a:gd name="connsiteX0" fmla="*/ 0 w 146649"/>
                    <a:gd name="connsiteY0" fmla="*/ 0 h 11167"/>
                    <a:gd name="connsiteX1" fmla="*/ 146649 w 146649"/>
                    <a:gd name="connsiteY1" fmla="*/ 8627 h 1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649" h="11167">
                      <a:moveTo>
                        <a:pt x="0" y="0"/>
                      </a:moveTo>
                      <a:cubicBezTo>
                        <a:pt x="100501" y="11167"/>
                        <a:pt x="51599" y="8627"/>
                        <a:pt x="146649" y="8627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63" name="Forme libre 662"/>
                <p:cNvSpPr/>
                <p:nvPr/>
              </p:nvSpPr>
              <p:spPr>
                <a:xfrm>
                  <a:off x="7194431" y="2475781"/>
                  <a:ext cx="120769" cy="60385"/>
                </a:xfrm>
                <a:custGeom>
                  <a:avLst/>
                  <a:gdLst>
                    <a:gd name="connsiteX0" fmla="*/ 0 w 120769"/>
                    <a:gd name="connsiteY0" fmla="*/ 60385 h 60385"/>
                    <a:gd name="connsiteX1" fmla="*/ 8626 w 120769"/>
                    <a:gd name="connsiteY1" fmla="*/ 34505 h 60385"/>
                    <a:gd name="connsiteX2" fmla="*/ 34505 w 120769"/>
                    <a:gd name="connsiteY2" fmla="*/ 25879 h 60385"/>
                    <a:gd name="connsiteX3" fmla="*/ 86264 w 120769"/>
                    <a:gd name="connsiteY3" fmla="*/ 17253 h 60385"/>
                    <a:gd name="connsiteX4" fmla="*/ 120769 w 120769"/>
                    <a:gd name="connsiteY4" fmla="*/ 0 h 60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769" h="60385">
                      <a:moveTo>
                        <a:pt x="0" y="60385"/>
                      </a:moveTo>
                      <a:cubicBezTo>
                        <a:pt x="2875" y="51758"/>
                        <a:pt x="2196" y="40935"/>
                        <a:pt x="8626" y="34505"/>
                      </a:cubicBezTo>
                      <a:cubicBezTo>
                        <a:pt x="15056" y="28075"/>
                        <a:pt x="25629" y="27851"/>
                        <a:pt x="34505" y="25879"/>
                      </a:cubicBezTo>
                      <a:cubicBezTo>
                        <a:pt x="51579" y="22085"/>
                        <a:pt x="69011" y="20128"/>
                        <a:pt x="86264" y="17253"/>
                      </a:cubicBezTo>
                      <a:cubicBezTo>
                        <a:pt x="116001" y="7340"/>
                        <a:pt x="105713" y="15056"/>
                        <a:pt x="120769" y="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525" name="Groupe 108"/>
              <p:cNvGrpSpPr/>
              <p:nvPr/>
            </p:nvGrpSpPr>
            <p:grpSpPr>
              <a:xfrm flipH="1">
                <a:off x="235871" y="2479801"/>
                <a:ext cx="571162" cy="465827"/>
                <a:chOff x="6916566" y="2475781"/>
                <a:chExt cx="571162" cy="465827"/>
              </a:xfrm>
            </p:grpSpPr>
            <p:sp>
              <p:nvSpPr>
                <p:cNvPr id="638" name="Forme libre 637"/>
                <p:cNvSpPr/>
                <p:nvPr/>
              </p:nvSpPr>
              <p:spPr>
                <a:xfrm>
                  <a:off x="7013275" y="2536166"/>
                  <a:ext cx="133827" cy="362309"/>
                </a:xfrm>
                <a:custGeom>
                  <a:avLst/>
                  <a:gdLst>
                    <a:gd name="connsiteX0" fmla="*/ 112144 w 133827"/>
                    <a:gd name="connsiteY0" fmla="*/ 0 h 362309"/>
                    <a:gd name="connsiteX1" fmla="*/ 112144 w 133827"/>
                    <a:gd name="connsiteY1" fmla="*/ 86264 h 362309"/>
                    <a:gd name="connsiteX2" fmla="*/ 60385 w 133827"/>
                    <a:gd name="connsiteY2" fmla="*/ 120770 h 362309"/>
                    <a:gd name="connsiteX3" fmla="*/ 34506 w 133827"/>
                    <a:gd name="connsiteY3" fmla="*/ 138023 h 362309"/>
                    <a:gd name="connsiteX4" fmla="*/ 17253 w 133827"/>
                    <a:gd name="connsiteY4" fmla="*/ 163902 h 362309"/>
                    <a:gd name="connsiteX5" fmla="*/ 0 w 133827"/>
                    <a:gd name="connsiteY5" fmla="*/ 215660 h 362309"/>
                    <a:gd name="connsiteX6" fmla="*/ 8627 w 133827"/>
                    <a:gd name="connsiteY6" fmla="*/ 276045 h 362309"/>
                    <a:gd name="connsiteX7" fmla="*/ 34506 w 133827"/>
                    <a:gd name="connsiteY7" fmla="*/ 327804 h 362309"/>
                    <a:gd name="connsiteX8" fmla="*/ 69012 w 133827"/>
                    <a:gd name="connsiteY8" fmla="*/ 362309 h 362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827" h="362309">
                      <a:moveTo>
                        <a:pt x="112144" y="0"/>
                      </a:moveTo>
                      <a:cubicBezTo>
                        <a:pt x="121936" y="29376"/>
                        <a:pt x="133827" y="52191"/>
                        <a:pt x="112144" y="86264"/>
                      </a:cubicBezTo>
                      <a:cubicBezTo>
                        <a:pt x="101012" y="103758"/>
                        <a:pt x="77638" y="109268"/>
                        <a:pt x="60385" y="120770"/>
                      </a:cubicBezTo>
                      <a:lnTo>
                        <a:pt x="34506" y="138023"/>
                      </a:lnTo>
                      <a:cubicBezTo>
                        <a:pt x="28755" y="146649"/>
                        <a:pt x="21464" y="154428"/>
                        <a:pt x="17253" y="163902"/>
                      </a:cubicBezTo>
                      <a:cubicBezTo>
                        <a:pt x="9867" y="180520"/>
                        <a:pt x="0" y="215660"/>
                        <a:pt x="0" y="215660"/>
                      </a:cubicBezTo>
                      <a:cubicBezTo>
                        <a:pt x="2876" y="235788"/>
                        <a:pt x="4639" y="256107"/>
                        <a:pt x="8627" y="276045"/>
                      </a:cubicBezTo>
                      <a:cubicBezTo>
                        <a:pt x="12723" y="296524"/>
                        <a:pt x="21112" y="311731"/>
                        <a:pt x="34506" y="327804"/>
                      </a:cubicBezTo>
                      <a:cubicBezTo>
                        <a:pt x="34523" y="327824"/>
                        <a:pt x="61338" y="354636"/>
                        <a:pt x="69012" y="362309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39" name="Forme libre 638"/>
                <p:cNvSpPr/>
                <p:nvPr/>
              </p:nvSpPr>
              <p:spPr>
                <a:xfrm>
                  <a:off x="7056408" y="2665562"/>
                  <a:ext cx="149042" cy="157194"/>
                </a:xfrm>
                <a:custGeom>
                  <a:avLst/>
                  <a:gdLst>
                    <a:gd name="connsiteX0" fmla="*/ 0 w 149042"/>
                    <a:gd name="connsiteY0" fmla="*/ 0 h 157194"/>
                    <a:gd name="connsiteX1" fmla="*/ 60384 w 149042"/>
                    <a:gd name="connsiteY1" fmla="*/ 25880 h 157194"/>
                    <a:gd name="connsiteX2" fmla="*/ 94890 w 149042"/>
                    <a:gd name="connsiteY2" fmla="*/ 103517 h 157194"/>
                    <a:gd name="connsiteX3" fmla="*/ 146649 w 149042"/>
                    <a:gd name="connsiteY3" fmla="*/ 129396 h 157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042" h="157194">
                      <a:moveTo>
                        <a:pt x="0" y="0"/>
                      </a:moveTo>
                      <a:cubicBezTo>
                        <a:pt x="16305" y="4076"/>
                        <a:pt x="49352" y="8229"/>
                        <a:pt x="60384" y="25880"/>
                      </a:cubicBezTo>
                      <a:cubicBezTo>
                        <a:pt x="79219" y="56016"/>
                        <a:pt x="68516" y="80440"/>
                        <a:pt x="94890" y="103517"/>
                      </a:cubicBezTo>
                      <a:cubicBezTo>
                        <a:pt x="149042" y="150899"/>
                        <a:pt x="146649" y="157194"/>
                        <a:pt x="146649" y="129396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40" name="Forme libre 639"/>
                <p:cNvSpPr/>
                <p:nvPr/>
              </p:nvSpPr>
              <p:spPr>
                <a:xfrm>
                  <a:off x="7134045" y="2536166"/>
                  <a:ext cx="241540" cy="274597"/>
                </a:xfrm>
                <a:custGeom>
                  <a:avLst/>
                  <a:gdLst>
                    <a:gd name="connsiteX0" fmla="*/ 0 w 241540"/>
                    <a:gd name="connsiteY0" fmla="*/ 0 h 274597"/>
                    <a:gd name="connsiteX1" fmla="*/ 69012 w 241540"/>
                    <a:gd name="connsiteY1" fmla="*/ 69011 h 274597"/>
                    <a:gd name="connsiteX2" fmla="*/ 120770 w 241540"/>
                    <a:gd name="connsiteY2" fmla="*/ 129396 h 274597"/>
                    <a:gd name="connsiteX3" fmla="*/ 172529 w 241540"/>
                    <a:gd name="connsiteY3" fmla="*/ 189781 h 274597"/>
                    <a:gd name="connsiteX4" fmla="*/ 215661 w 241540"/>
                    <a:gd name="connsiteY4" fmla="*/ 267419 h 274597"/>
                    <a:gd name="connsiteX5" fmla="*/ 241540 w 241540"/>
                    <a:gd name="connsiteY5" fmla="*/ 267419 h 27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540" h="274597">
                      <a:moveTo>
                        <a:pt x="0" y="0"/>
                      </a:moveTo>
                      <a:cubicBezTo>
                        <a:pt x="23004" y="23004"/>
                        <a:pt x="49493" y="42985"/>
                        <a:pt x="69012" y="69011"/>
                      </a:cubicBezTo>
                      <a:cubicBezTo>
                        <a:pt x="144691" y="169918"/>
                        <a:pt x="48679" y="45289"/>
                        <a:pt x="120770" y="129396"/>
                      </a:cubicBezTo>
                      <a:cubicBezTo>
                        <a:pt x="187160" y="206852"/>
                        <a:pt x="108319" y="125573"/>
                        <a:pt x="172529" y="189781"/>
                      </a:cubicBezTo>
                      <a:cubicBezTo>
                        <a:pt x="187712" y="235332"/>
                        <a:pt x="176111" y="208094"/>
                        <a:pt x="215661" y="267419"/>
                      </a:cubicBezTo>
                      <a:cubicBezTo>
                        <a:pt x="220446" y="274597"/>
                        <a:pt x="232914" y="267419"/>
                        <a:pt x="241540" y="267419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41" name="Forme libre 640"/>
                <p:cNvSpPr/>
                <p:nvPr/>
              </p:nvSpPr>
              <p:spPr>
                <a:xfrm>
                  <a:off x="7228936" y="2656936"/>
                  <a:ext cx="41805" cy="284672"/>
                </a:xfrm>
                <a:custGeom>
                  <a:avLst/>
                  <a:gdLst>
                    <a:gd name="connsiteX0" fmla="*/ 0 w 41805"/>
                    <a:gd name="connsiteY0" fmla="*/ 0 h 284672"/>
                    <a:gd name="connsiteX1" fmla="*/ 17253 w 41805"/>
                    <a:gd name="connsiteY1" fmla="*/ 284672 h 284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05" h="284672">
                      <a:moveTo>
                        <a:pt x="0" y="0"/>
                      </a:moveTo>
                      <a:cubicBezTo>
                        <a:pt x="41805" y="125412"/>
                        <a:pt x="17253" y="33572"/>
                        <a:pt x="17253" y="284672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42" name="Forme libre 641"/>
                <p:cNvSpPr/>
                <p:nvPr/>
              </p:nvSpPr>
              <p:spPr>
                <a:xfrm>
                  <a:off x="7134045" y="2536166"/>
                  <a:ext cx="207034" cy="78924"/>
                </a:xfrm>
                <a:custGeom>
                  <a:avLst/>
                  <a:gdLst>
                    <a:gd name="connsiteX0" fmla="*/ 0 w 207034"/>
                    <a:gd name="connsiteY0" fmla="*/ 8626 h 78924"/>
                    <a:gd name="connsiteX1" fmla="*/ 25880 w 207034"/>
                    <a:gd name="connsiteY1" fmla="*/ 0 h 78924"/>
                    <a:gd name="connsiteX2" fmla="*/ 138023 w 207034"/>
                    <a:gd name="connsiteY2" fmla="*/ 17253 h 78924"/>
                    <a:gd name="connsiteX3" fmla="*/ 163902 w 207034"/>
                    <a:gd name="connsiteY3" fmla="*/ 34506 h 78924"/>
                    <a:gd name="connsiteX4" fmla="*/ 198408 w 207034"/>
                    <a:gd name="connsiteY4" fmla="*/ 77638 h 78924"/>
                    <a:gd name="connsiteX5" fmla="*/ 207034 w 207034"/>
                    <a:gd name="connsiteY5" fmla="*/ 77638 h 78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034" h="78924">
                      <a:moveTo>
                        <a:pt x="0" y="8626"/>
                      </a:moveTo>
                      <a:cubicBezTo>
                        <a:pt x="8627" y="5751"/>
                        <a:pt x="16787" y="0"/>
                        <a:pt x="25880" y="0"/>
                      </a:cubicBezTo>
                      <a:cubicBezTo>
                        <a:pt x="45679" y="0"/>
                        <a:pt x="108490" y="2486"/>
                        <a:pt x="138023" y="17253"/>
                      </a:cubicBezTo>
                      <a:cubicBezTo>
                        <a:pt x="147296" y="21890"/>
                        <a:pt x="155276" y="28755"/>
                        <a:pt x="163902" y="34506"/>
                      </a:cubicBezTo>
                      <a:cubicBezTo>
                        <a:pt x="173852" y="64354"/>
                        <a:pt x="167193" y="62030"/>
                        <a:pt x="198408" y="77638"/>
                      </a:cubicBezTo>
                      <a:cubicBezTo>
                        <a:pt x="200980" y="78924"/>
                        <a:pt x="204159" y="77638"/>
                        <a:pt x="207034" y="77638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43" name="Forme libre 642"/>
                <p:cNvSpPr/>
                <p:nvPr/>
              </p:nvSpPr>
              <p:spPr>
                <a:xfrm>
                  <a:off x="7263442" y="2656936"/>
                  <a:ext cx="172528" cy="82423"/>
                </a:xfrm>
                <a:custGeom>
                  <a:avLst/>
                  <a:gdLst>
                    <a:gd name="connsiteX0" fmla="*/ 0 w 172528"/>
                    <a:gd name="connsiteY0" fmla="*/ 0 h 82423"/>
                    <a:gd name="connsiteX1" fmla="*/ 43132 w 172528"/>
                    <a:gd name="connsiteY1" fmla="*/ 8626 h 82423"/>
                    <a:gd name="connsiteX2" fmla="*/ 94890 w 172528"/>
                    <a:gd name="connsiteY2" fmla="*/ 51758 h 82423"/>
                    <a:gd name="connsiteX3" fmla="*/ 120769 w 172528"/>
                    <a:gd name="connsiteY3" fmla="*/ 60385 h 82423"/>
                    <a:gd name="connsiteX4" fmla="*/ 172528 w 172528"/>
                    <a:gd name="connsiteY4" fmla="*/ 77638 h 82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528" h="82423">
                      <a:moveTo>
                        <a:pt x="0" y="0"/>
                      </a:moveTo>
                      <a:cubicBezTo>
                        <a:pt x="14377" y="2875"/>
                        <a:pt x="29404" y="3478"/>
                        <a:pt x="43132" y="8626"/>
                      </a:cubicBezTo>
                      <a:cubicBezTo>
                        <a:pt x="75384" y="20721"/>
                        <a:pt x="66125" y="32581"/>
                        <a:pt x="94890" y="51758"/>
                      </a:cubicBezTo>
                      <a:cubicBezTo>
                        <a:pt x="102456" y="56802"/>
                        <a:pt x="112636" y="56318"/>
                        <a:pt x="120769" y="60385"/>
                      </a:cubicBezTo>
                      <a:cubicBezTo>
                        <a:pt x="164844" y="82423"/>
                        <a:pt x="127114" y="77638"/>
                        <a:pt x="172528" y="77638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44" name="Forme libre 643"/>
                <p:cNvSpPr/>
                <p:nvPr/>
              </p:nvSpPr>
              <p:spPr>
                <a:xfrm>
                  <a:off x="7030528" y="2743200"/>
                  <a:ext cx="70607" cy="69011"/>
                </a:xfrm>
                <a:custGeom>
                  <a:avLst/>
                  <a:gdLst>
                    <a:gd name="connsiteX0" fmla="*/ 0 w 70607"/>
                    <a:gd name="connsiteY0" fmla="*/ 0 h 69011"/>
                    <a:gd name="connsiteX1" fmla="*/ 34506 w 70607"/>
                    <a:gd name="connsiteY1" fmla="*/ 8626 h 69011"/>
                    <a:gd name="connsiteX2" fmla="*/ 69012 w 70607"/>
                    <a:gd name="connsiteY2" fmla="*/ 69011 h 69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607" h="69011">
                      <a:moveTo>
                        <a:pt x="0" y="0"/>
                      </a:moveTo>
                      <a:cubicBezTo>
                        <a:pt x="11502" y="2875"/>
                        <a:pt x="25583" y="819"/>
                        <a:pt x="34506" y="8626"/>
                      </a:cubicBezTo>
                      <a:cubicBezTo>
                        <a:pt x="70607" y="40214"/>
                        <a:pt x="69012" y="42778"/>
                        <a:pt x="69012" y="69011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45" name="Forme libre 644"/>
                <p:cNvSpPr/>
                <p:nvPr/>
              </p:nvSpPr>
              <p:spPr>
                <a:xfrm>
                  <a:off x="6916566" y="2757578"/>
                  <a:ext cx="88083" cy="115018"/>
                </a:xfrm>
                <a:custGeom>
                  <a:avLst/>
                  <a:gdLst>
                    <a:gd name="connsiteX0" fmla="*/ 88083 w 88083"/>
                    <a:gd name="connsiteY0" fmla="*/ 2875 h 115018"/>
                    <a:gd name="connsiteX1" fmla="*/ 27698 w 88083"/>
                    <a:gd name="connsiteY1" fmla="*/ 46007 h 115018"/>
                    <a:gd name="connsiteX2" fmla="*/ 10445 w 88083"/>
                    <a:gd name="connsiteY2" fmla="*/ 71886 h 115018"/>
                    <a:gd name="connsiteX3" fmla="*/ 1819 w 88083"/>
                    <a:gd name="connsiteY3" fmla="*/ 115018 h 115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083" h="115018">
                      <a:moveTo>
                        <a:pt x="88083" y="2875"/>
                      </a:moveTo>
                      <a:cubicBezTo>
                        <a:pt x="10447" y="28754"/>
                        <a:pt x="50702" y="0"/>
                        <a:pt x="27698" y="46007"/>
                      </a:cubicBezTo>
                      <a:cubicBezTo>
                        <a:pt x="23061" y="55280"/>
                        <a:pt x="16196" y="63260"/>
                        <a:pt x="10445" y="71886"/>
                      </a:cubicBezTo>
                      <a:cubicBezTo>
                        <a:pt x="0" y="103221"/>
                        <a:pt x="1819" y="88672"/>
                        <a:pt x="1819" y="115018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46" name="Forme libre 645"/>
                <p:cNvSpPr/>
                <p:nvPr/>
              </p:nvSpPr>
              <p:spPr>
                <a:xfrm>
                  <a:off x="7250415" y="2719170"/>
                  <a:ext cx="82038" cy="144800"/>
                </a:xfrm>
                <a:custGeom>
                  <a:avLst/>
                  <a:gdLst>
                    <a:gd name="connsiteX0" fmla="*/ 4400 w 82038"/>
                    <a:gd name="connsiteY0" fmla="*/ 15404 h 144800"/>
                    <a:gd name="connsiteX1" fmla="*/ 21653 w 82038"/>
                    <a:gd name="connsiteY1" fmla="*/ 75788 h 144800"/>
                    <a:gd name="connsiteX2" fmla="*/ 30279 w 82038"/>
                    <a:gd name="connsiteY2" fmla="*/ 101668 h 144800"/>
                    <a:gd name="connsiteX3" fmla="*/ 56159 w 82038"/>
                    <a:gd name="connsiteY3" fmla="*/ 127547 h 144800"/>
                    <a:gd name="connsiteX4" fmla="*/ 82038 w 82038"/>
                    <a:gd name="connsiteY4" fmla="*/ 144800 h 14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038" h="144800">
                      <a:moveTo>
                        <a:pt x="4400" y="15404"/>
                      </a:moveTo>
                      <a:cubicBezTo>
                        <a:pt x="25076" y="77427"/>
                        <a:pt x="0" y="0"/>
                        <a:pt x="21653" y="75788"/>
                      </a:cubicBezTo>
                      <a:cubicBezTo>
                        <a:pt x="24151" y="84531"/>
                        <a:pt x="25235" y="94102"/>
                        <a:pt x="30279" y="101668"/>
                      </a:cubicBezTo>
                      <a:cubicBezTo>
                        <a:pt x="37046" y="111819"/>
                        <a:pt x="46787" y="119737"/>
                        <a:pt x="56159" y="127547"/>
                      </a:cubicBezTo>
                      <a:cubicBezTo>
                        <a:pt x="64124" y="134184"/>
                        <a:pt x="82038" y="144800"/>
                        <a:pt x="82038" y="14480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47" name="Forme libre 646"/>
                <p:cNvSpPr/>
                <p:nvPr/>
              </p:nvSpPr>
              <p:spPr>
                <a:xfrm>
                  <a:off x="7246189" y="2501368"/>
                  <a:ext cx="120769" cy="34798"/>
                </a:xfrm>
                <a:custGeom>
                  <a:avLst/>
                  <a:gdLst>
                    <a:gd name="connsiteX0" fmla="*/ 0 w 120769"/>
                    <a:gd name="connsiteY0" fmla="*/ 34798 h 34798"/>
                    <a:gd name="connsiteX1" fmla="*/ 120769 w 120769"/>
                    <a:gd name="connsiteY1" fmla="*/ 17545 h 3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769" h="34798">
                      <a:moveTo>
                        <a:pt x="0" y="34798"/>
                      </a:moveTo>
                      <a:cubicBezTo>
                        <a:pt x="52197" y="0"/>
                        <a:pt x="15511" y="17545"/>
                        <a:pt x="120769" y="17545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48" name="Forme libre 647"/>
                <p:cNvSpPr/>
                <p:nvPr/>
              </p:nvSpPr>
              <p:spPr>
                <a:xfrm>
                  <a:off x="7315200" y="2648309"/>
                  <a:ext cx="172528" cy="33599"/>
                </a:xfrm>
                <a:custGeom>
                  <a:avLst/>
                  <a:gdLst>
                    <a:gd name="connsiteX0" fmla="*/ 0 w 172528"/>
                    <a:gd name="connsiteY0" fmla="*/ 17253 h 33599"/>
                    <a:gd name="connsiteX1" fmla="*/ 155275 w 172528"/>
                    <a:gd name="connsiteY1" fmla="*/ 17253 h 33599"/>
                    <a:gd name="connsiteX2" fmla="*/ 172528 w 172528"/>
                    <a:gd name="connsiteY2" fmla="*/ 0 h 3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528" h="33599">
                      <a:moveTo>
                        <a:pt x="0" y="17253"/>
                      </a:moveTo>
                      <a:cubicBezTo>
                        <a:pt x="59932" y="23913"/>
                        <a:pt x="95343" y="33599"/>
                        <a:pt x="155275" y="17253"/>
                      </a:cubicBezTo>
                      <a:cubicBezTo>
                        <a:pt x="163122" y="15113"/>
                        <a:pt x="166777" y="5751"/>
                        <a:pt x="172528" y="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49" name="Forme libre 648"/>
                <p:cNvSpPr/>
                <p:nvPr/>
              </p:nvSpPr>
              <p:spPr>
                <a:xfrm>
                  <a:off x="7297947" y="2579298"/>
                  <a:ext cx="146649" cy="11167"/>
                </a:xfrm>
                <a:custGeom>
                  <a:avLst/>
                  <a:gdLst>
                    <a:gd name="connsiteX0" fmla="*/ 0 w 146649"/>
                    <a:gd name="connsiteY0" fmla="*/ 0 h 11167"/>
                    <a:gd name="connsiteX1" fmla="*/ 146649 w 146649"/>
                    <a:gd name="connsiteY1" fmla="*/ 8627 h 1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649" h="11167">
                      <a:moveTo>
                        <a:pt x="0" y="0"/>
                      </a:moveTo>
                      <a:cubicBezTo>
                        <a:pt x="100501" y="11167"/>
                        <a:pt x="51599" y="8627"/>
                        <a:pt x="146649" y="8627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50" name="Forme libre 649"/>
                <p:cNvSpPr/>
                <p:nvPr/>
              </p:nvSpPr>
              <p:spPr>
                <a:xfrm>
                  <a:off x="7194431" y="2475781"/>
                  <a:ext cx="120769" cy="60385"/>
                </a:xfrm>
                <a:custGeom>
                  <a:avLst/>
                  <a:gdLst>
                    <a:gd name="connsiteX0" fmla="*/ 0 w 120769"/>
                    <a:gd name="connsiteY0" fmla="*/ 60385 h 60385"/>
                    <a:gd name="connsiteX1" fmla="*/ 8626 w 120769"/>
                    <a:gd name="connsiteY1" fmla="*/ 34505 h 60385"/>
                    <a:gd name="connsiteX2" fmla="*/ 34505 w 120769"/>
                    <a:gd name="connsiteY2" fmla="*/ 25879 h 60385"/>
                    <a:gd name="connsiteX3" fmla="*/ 86264 w 120769"/>
                    <a:gd name="connsiteY3" fmla="*/ 17253 h 60385"/>
                    <a:gd name="connsiteX4" fmla="*/ 120769 w 120769"/>
                    <a:gd name="connsiteY4" fmla="*/ 0 h 60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769" h="60385">
                      <a:moveTo>
                        <a:pt x="0" y="60385"/>
                      </a:moveTo>
                      <a:cubicBezTo>
                        <a:pt x="2875" y="51758"/>
                        <a:pt x="2196" y="40935"/>
                        <a:pt x="8626" y="34505"/>
                      </a:cubicBezTo>
                      <a:cubicBezTo>
                        <a:pt x="15056" y="28075"/>
                        <a:pt x="25629" y="27851"/>
                        <a:pt x="34505" y="25879"/>
                      </a:cubicBezTo>
                      <a:cubicBezTo>
                        <a:pt x="51579" y="22085"/>
                        <a:pt x="69011" y="20128"/>
                        <a:pt x="86264" y="17253"/>
                      </a:cubicBezTo>
                      <a:cubicBezTo>
                        <a:pt x="116001" y="7340"/>
                        <a:pt x="105713" y="15056"/>
                        <a:pt x="120769" y="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526" name="Groupe 122"/>
              <p:cNvGrpSpPr/>
              <p:nvPr/>
            </p:nvGrpSpPr>
            <p:grpSpPr>
              <a:xfrm rot="2563966">
                <a:off x="1765290" y="3696346"/>
                <a:ext cx="571162" cy="465827"/>
                <a:chOff x="6916566" y="2475781"/>
                <a:chExt cx="571162" cy="465827"/>
              </a:xfrm>
            </p:grpSpPr>
            <p:sp>
              <p:nvSpPr>
                <p:cNvPr id="625" name="Forme libre 624"/>
                <p:cNvSpPr/>
                <p:nvPr/>
              </p:nvSpPr>
              <p:spPr>
                <a:xfrm>
                  <a:off x="7013275" y="2536166"/>
                  <a:ext cx="133827" cy="362309"/>
                </a:xfrm>
                <a:custGeom>
                  <a:avLst/>
                  <a:gdLst>
                    <a:gd name="connsiteX0" fmla="*/ 112144 w 133827"/>
                    <a:gd name="connsiteY0" fmla="*/ 0 h 362309"/>
                    <a:gd name="connsiteX1" fmla="*/ 112144 w 133827"/>
                    <a:gd name="connsiteY1" fmla="*/ 86264 h 362309"/>
                    <a:gd name="connsiteX2" fmla="*/ 60385 w 133827"/>
                    <a:gd name="connsiteY2" fmla="*/ 120770 h 362309"/>
                    <a:gd name="connsiteX3" fmla="*/ 34506 w 133827"/>
                    <a:gd name="connsiteY3" fmla="*/ 138023 h 362309"/>
                    <a:gd name="connsiteX4" fmla="*/ 17253 w 133827"/>
                    <a:gd name="connsiteY4" fmla="*/ 163902 h 362309"/>
                    <a:gd name="connsiteX5" fmla="*/ 0 w 133827"/>
                    <a:gd name="connsiteY5" fmla="*/ 215660 h 362309"/>
                    <a:gd name="connsiteX6" fmla="*/ 8627 w 133827"/>
                    <a:gd name="connsiteY6" fmla="*/ 276045 h 362309"/>
                    <a:gd name="connsiteX7" fmla="*/ 34506 w 133827"/>
                    <a:gd name="connsiteY7" fmla="*/ 327804 h 362309"/>
                    <a:gd name="connsiteX8" fmla="*/ 69012 w 133827"/>
                    <a:gd name="connsiteY8" fmla="*/ 362309 h 362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827" h="362309">
                      <a:moveTo>
                        <a:pt x="112144" y="0"/>
                      </a:moveTo>
                      <a:cubicBezTo>
                        <a:pt x="121936" y="29376"/>
                        <a:pt x="133827" y="52191"/>
                        <a:pt x="112144" y="86264"/>
                      </a:cubicBezTo>
                      <a:cubicBezTo>
                        <a:pt x="101012" y="103758"/>
                        <a:pt x="77638" y="109268"/>
                        <a:pt x="60385" y="120770"/>
                      </a:cubicBezTo>
                      <a:lnTo>
                        <a:pt x="34506" y="138023"/>
                      </a:lnTo>
                      <a:cubicBezTo>
                        <a:pt x="28755" y="146649"/>
                        <a:pt x="21464" y="154428"/>
                        <a:pt x="17253" y="163902"/>
                      </a:cubicBezTo>
                      <a:cubicBezTo>
                        <a:pt x="9867" y="180520"/>
                        <a:pt x="0" y="215660"/>
                        <a:pt x="0" y="215660"/>
                      </a:cubicBezTo>
                      <a:cubicBezTo>
                        <a:pt x="2876" y="235788"/>
                        <a:pt x="4639" y="256107"/>
                        <a:pt x="8627" y="276045"/>
                      </a:cubicBezTo>
                      <a:cubicBezTo>
                        <a:pt x="12723" y="296524"/>
                        <a:pt x="21112" y="311731"/>
                        <a:pt x="34506" y="327804"/>
                      </a:cubicBezTo>
                      <a:cubicBezTo>
                        <a:pt x="34523" y="327824"/>
                        <a:pt x="61338" y="354636"/>
                        <a:pt x="69012" y="362309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26" name="Forme libre 625"/>
                <p:cNvSpPr/>
                <p:nvPr/>
              </p:nvSpPr>
              <p:spPr>
                <a:xfrm>
                  <a:off x="7056408" y="2665562"/>
                  <a:ext cx="149042" cy="157194"/>
                </a:xfrm>
                <a:custGeom>
                  <a:avLst/>
                  <a:gdLst>
                    <a:gd name="connsiteX0" fmla="*/ 0 w 149042"/>
                    <a:gd name="connsiteY0" fmla="*/ 0 h 157194"/>
                    <a:gd name="connsiteX1" fmla="*/ 60384 w 149042"/>
                    <a:gd name="connsiteY1" fmla="*/ 25880 h 157194"/>
                    <a:gd name="connsiteX2" fmla="*/ 94890 w 149042"/>
                    <a:gd name="connsiteY2" fmla="*/ 103517 h 157194"/>
                    <a:gd name="connsiteX3" fmla="*/ 146649 w 149042"/>
                    <a:gd name="connsiteY3" fmla="*/ 129396 h 157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042" h="157194">
                      <a:moveTo>
                        <a:pt x="0" y="0"/>
                      </a:moveTo>
                      <a:cubicBezTo>
                        <a:pt x="16305" y="4076"/>
                        <a:pt x="49352" y="8229"/>
                        <a:pt x="60384" y="25880"/>
                      </a:cubicBezTo>
                      <a:cubicBezTo>
                        <a:pt x="79219" y="56016"/>
                        <a:pt x="68516" y="80440"/>
                        <a:pt x="94890" y="103517"/>
                      </a:cubicBezTo>
                      <a:cubicBezTo>
                        <a:pt x="149042" y="150899"/>
                        <a:pt x="146649" y="157194"/>
                        <a:pt x="146649" y="129396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27" name="Forme libre 626"/>
                <p:cNvSpPr/>
                <p:nvPr/>
              </p:nvSpPr>
              <p:spPr>
                <a:xfrm>
                  <a:off x="7134045" y="2536166"/>
                  <a:ext cx="241540" cy="274597"/>
                </a:xfrm>
                <a:custGeom>
                  <a:avLst/>
                  <a:gdLst>
                    <a:gd name="connsiteX0" fmla="*/ 0 w 241540"/>
                    <a:gd name="connsiteY0" fmla="*/ 0 h 274597"/>
                    <a:gd name="connsiteX1" fmla="*/ 69012 w 241540"/>
                    <a:gd name="connsiteY1" fmla="*/ 69011 h 274597"/>
                    <a:gd name="connsiteX2" fmla="*/ 120770 w 241540"/>
                    <a:gd name="connsiteY2" fmla="*/ 129396 h 274597"/>
                    <a:gd name="connsiteX3" fmla="*/ 172529 w 241540"/>
                    <a:gd name="connsiteY3" fmla="*/ 189781 h 274597"/>
                    <a:gd name="connsiteX4" fmla="*/ 215661 w 241540"/>
                    <a:gd name="connsiteY4" fmla="*/ 267419 h 274597"/>
                    <a:gd name="connsiteX5" fmla="*/ 241540 w 241540"/>
                    <a:gd name="connsiteY5" fmla="*/ 267419 h 27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540" h="274597">
                      <a:moveTo>
                        <a:pt x="0" y="0"/>
                      </a:moveTo>
                      <a:cubicBezTo>
                        <a:pt x="23004" y="23004"/>
                        <a:pt x="49493" y="42985"/>
                        <a:pt x="69012" y="69011"/>
                      </a:cubicBezTo>
                      <a:cubicBezTo>
                        <a:pt x="144691" y="169918"/>
                        <a:pt x="48679" y="45289"/>
                        <a:pt x="120770" y="129396"/>
                      </a:cubicBezTo>
                      <a:cubicBezTo>
                        <a:pt x="187160" y="206852"/>
                        <a:pt x="108319" y="125573"/>
                        <a:pt x="172529" y="189781"/>
                      </a:cubicBezTo>
                      <a:cubicBezTo>
                        <a:pt x="187712" y="235332"/>
                        <a:pt x="176111" y="208094"/>
                        <a:pt x="215661" y="267419"/>
                      </a:cubicBezTo>
                      <a:cubicBezTo>
                        <a:pt x="220446" y="274597"/>
                        <a:pt x="232914" y="267419"/>
                        <a:pt x="241540" y="267419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28" name="Forme libre 627"/>
                <p:cNvSpPr/>
                <p:nvPr/>
              </p:nvSpPr>
              <p:spPr>
                <a:xfrm>
                  <a:off x="7228936" y="2656936"/>
                  <a:ext cx="41805" cy="284672"/>
                </a:xfrm>
                <a:custGeom>
                  <a:avLst/>
                  <a:gdLst>
                    <a:gd name="connsiteX0" fmla="*/ 0 w 41805"/>
                    <a:gd name="connsiteY0" fmla="*/ 0 h 284672"/>
                    <a:gd name="connsiteX1" fmla="*/ 17253 w 41805"/>
                    <a:gd name="connsiteY1" fmla="*/ 284672 h 284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05" h="284672">
                      <a:moveTo>
                        <a:pt x="0" y="0"/>
                      </a:moveTo>
                      <a:cubicBezTo>
                        <a:pt x="41805" y="125412"/>
                        <a:pt x="17253" y="33572"/>
                        <a:pt x="17253" y="284672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29" name="Forme libre 628"/>
                <p:cNvSpPr/>
                <p:nvPr/>
              </p:nvSpPr>
              <p:spPr>
                <a:xfrm>
                  <a:off x="7134045" y="2536166"/>
                  <a:ext cx="207034" cy="78924"/>
                </a:xfrm>
                <a:custGeom>
                  <a:avLst/>
                  <a:gdLst>
                    <a:gd name="connsiteX0" fmla="*/ 0 w 207034"/>
                    <a:gd name="connsiteY0" fmla="*/ 8626 h 78924"/>
                    <a:gd name="connsiteX1" fmla="*/ 25880 w 207034"/>
                    <a:gd name="connsiteY1" fmla="*/ 0 h 78924"/>
                    <a:gd name="connsiteX2" fmla="*/ 138023 w 207034"/>
                    <a:gd name="connsiteY2" fmla="*/ 17253 h 78924"/>
                    <a:gd name="connsiteX3" fmla="*/ 163902 w 207034"/>
                    <a:gd name="connsiteY3" fmla="*/ 34506 h 78924"/>
                    <a:gd name="connsiteX4" fmla="*/ 198408 w 207034"/>
                    <a:gd name="connsiteY4" fmla="*/ 77638 h 78924"/>
                    <a:gd name="connsiteX5" fmla="*/ 207034 w 207034"/>
                    <a:gd name="connsiteY5" fmla="*/ 77638 h 78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034" h="78924">
                      <a:moveTo>
                        <a:pt x="0" y="8626"/>
                      </a:moveTo>
                      <a:cubicBezTo>
                        <a:pt x="8627" y="5751"/>
                        <a:pt x="16787" y="0"/>
                        <a:pt x="25880" y="0"/>
                      </a:cubicBezTo>
                      <a:cubicBezTo>
                        <a:pt x="45679" y="0"/>
                        <a:pt x="108490" y="2486"/>
                        <a:pt x="138023" y="17253"/>
                      </a:cubicBezTo>
                      <a:cubicBezTo>
                        <a:pt x="147296" y="21890"/>
                        <a:pt x="155276" y="28755"/>
                        <a:pt x="163902" y="34506"/>
                      </a:cubicBezTo>
                      <a:cubicBezTo>
                        <a:pt x="173852" y="64354"/>
                        <a:pt x="167193" y="62030"/>
                        <a:pt x="198408" y="77638"/>
                      </a:cubicBezTo>
                      <a:cubicBezTo>
                        <a:pt x="200980" y="78924"/>
                        <a:pt x="204159" y="77638"/>
                        <a:pt x="207034" y="77638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30" name="Forme libre 629"/>
                <p:cNvSpPr/>
                <p:nvPr/>
              </p:nvSpPr>
              <p:spPr>
                <a:xfrm>
                  <a:off x="7263442" y="2656936"/>
                  <a:ext cx="172528" cy="82423"/>
                </a:xfrm>
                <a:custGeom>
                  <a:avLst/>
                  <a:gdLst>
                    <a:gd name="connsiteX0" fmla="*/ 0 w 172528"/>
                    <a:gd name="connsiteY0" fmla="*/ 0 h 82423"/>
                    <a:gd name="connsiteX1" fmla="*/ 43132 w 172528"/>
                    <a:gd name="connsiteY1" fmla="*/ 8626 h 82423"/>
                    <a:gd name="connsiteX2" fmla="*/ 94890 w 172528"/>
                    <a:gd name="connsiteY2" fmla="*/ 51758 h 82423"/>
                    <a:gd name="connsiteX3" fmla="*/ 120769 w 172528"/>
                    <a:gd name="connsiteY3" fmla="*/ 60385 h 82423"/>
                    <a:gd name="connsiteX4" fmla="*/ 172528 w 172528"/>
                    <a:gd name="connsiteY4" fmla="*/ 77638 h 82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528" h="82423">
                      <a:moveTo>
                        <a:pt x="0" y="0"/>
                      </a:moveTo>
                      <a:cubicBezTo>
                        <a:pt x="14377" y="2875"/>
                        <a:pt x="29404" y="3478"/>
                        <a:pt x="43132" y="8626"/>
                      </a:cubicBezTo>
                      <a:cubicBezTo>
                        <a:pt x="75384" y="20721"/>
                        <a:pt x="66125" y="32581"/>
                        <a:pt x="94890" y="51758"/>
                      </a:cubicBezTo>
                      <a:cubicBezTo>
                        <a:pt x="102456" y="56802"/>
                        <a:pt x="112636" y="56318"/>
                        <a:pt x="120769" y="60385"/>
                      </a:cubicBezTo>
                      <a:cubicBezTo>
                        <a:pt x="164844" y="82423"/>
                        <a:pt x="127114" y="77638"/>
                        <a:pt x="172528" y="77638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31" name="Forme libre 630"/>
                <p:cNvSpPr/>
                <p:nvPr/>
              </p:nvSpPr>
              <p:spPr>
                <a:xfrm>
                  <a:off x="7030528" y="2743200"/>
                  <a:ext cx="70607" cy="69011"/>
                </a:xfrm>
                <a:custGeom>
                  <a:avLst/>
                  <a:gdLst>
                    <a:gd name="connsiteX0" fmla="*/ 0 w 70607"/>
                    <a:gd name="connsiteY0" fmla="*/ 0 h 69011"/>
                    <a:gd name="connsiteX1" fmla="*/ 34506 w 70607"/>
                    <a:gd name="connsiteY1" fmla="*/ 8626 h 69011"/>
                    <a:gd name="connsiteX2" fmla="*/ 69012 w 70607"/>
                    <a:gd name="connsiteY2" fmla="*/ 69011 h 69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607" h="69011">
                      <a:moveTo>
                        <a:pt x="0" y="0"/>
                      </a:moveTo>
                      <a:cubicBezTo>
                        <a:pt x="11502" y="2875"/>
                        <a:pt x="25583" y="819"/>
                        <a:pt x="34506" y="8626"/>
                      </a:cubicBezTo>
                      <a:cubicBezTo>
                        <a:pt x="70607" y="40214"/>
                        <a:pt x="69012" y="42778"/>
                        <a:pt x="69012" y="69011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32" name="Forme libre 631"/>
                <p:cNvSpPr/>
                <p:nvPr/>
              </p:nvSpPr>
              <p:spPr>
                <a:xfrm>
                  <a:off x="6916566" y="2757578"/>
                  <a:ext cx="88083" cy="115018"/>
                </a:xfrm>
                <a:custGeom>
                  <a:avLst/>
                  <a:gdLst>
                    <a:gd name="connsiteX0" fmla="*/ 88083 w 88083"/>
                    <a:gd name="connsiteY0" fmla="*/ 2875 h 115018"/>
                    <a:gd name="connsiteX1" fmla="*/ 27698 w 88083"/>
                    <a:gd name="connsiteY1" fmla="*/ 46007 h 115018"/>
                    <a:gd name="connsiteX2" fmla="*/ 10445 w 88083"/>
                    <a:gd name="connsiteY2" fmla="*/ 71886 h 115018"/>
                    <a:gd name="connsiteX3" fmla="*/ 1819 w 88083"/>
                    <a:gd name="connsiteY3" fmla="*/ 115018 h 115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083" h="115018">
                      <a:moveTo>
                        <a:pt x="88083" y="2875"/>
                      </a:moveTo>
                      <a:cubicBezTo>
                        <a:pt x="10447" y="28754"/>
                        <a:pt x="50702" y="0"/>
                        <a:pt x="27698" y="46007"/>
                      </a:cubicBezTo>
                      <a:cubicBezTo>
                        <a:pt x="23061" y="55280"/>
                        <a:pt x="16196" y="63260"/>
                        <a:pt x="10445" y="71886"/>
                      </a:cubicBezTo>
                      <a:cubicBezTo>
                        <a:pt x="0" y="103221"/>
                        <a:pt x="1819" y="88672"/>
                        <a:pt x="1819" y="115018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33" name="Forme libre 632"/>
                <p:cNvSpPr/>
                <p:nvPr/>
              </p:nvSpPr>
              <p:spPr>
                <a:xfrm>
                  <a:off x="7250415" y="2719170"/>
                  <a:ext cx="82038" cy="144800"/>
                </a:xfrm>
                <a:custGeom>
                  <a:avLst/>
                  <a:gdLst>
                    <a:gd name="connsiteX0" fmla="*/ 4400 w 82038"/>
                    <a:gd name="connsiteY0" fmla="*/ 15404 h 144800"/>
                    <a:gd name="connsiteX1" fmla="*/ 21653 w 82038"/>
                    <a:gd name="connsiteY1" fmla="*/ 75788 h 144800"/>
                    <a:gd name="connsiteX2" fmla="*/ 30279 w 82038"/>
                    <a:gd name="connsiteY2" fmla="*/ 101668 h 144800"/>
                    <a:gd name="connsiteX3" fmla="*/ 56159 w 82038"/>
                    <a:gd name="connsiteY3" fmla="*/ 127547 h 144800"/>
                    <a:gd name="connsiteX4" fmla="*/ 82038 w 82038"/>
                    <a:gd name="connsiteY4" fmla="*/ 144800 h 14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038" h="144800">
                      <a:moveTo>
                        <a:pt x="4400" y="15404"/>
                      </a:moveTo>
                      <a:cubicBezTo>
                        <a:pt x="25076" y="77427"/>
                        <a:pt x="0" y="0"/>
                        <a:pt x="21653" y="75788"/>
                      </a:cubicBezTo>
                      <a:cubicBezTo>
                        <a:pt x="24151" y="84531"/>
                        <a:pt x="25235" y="94102"/>
                        <a:pt x="30279" y="101668"/>
                      </a:cubicBezTo>
                      <a:cubicBezTo>
                        <a:pt x="37046" y="111819"/>
                        <a:pt x="46787" y="119737"/>
                        <a:pt x="56159" y="127547"/>
                      </a:cubicBezTo>
                      <a:cubicBezTo>
                        <a:pt x="64124" y="134184"/>
                        <a:pt x="82038" y="144800"/>
                        <a:pt x="82038" y="14480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34" name="Forme libre 633"/>
                <p:cNvSpPr/>
                <p:nvPr/>
              </p:nvSpPr>
              <p:spPr>
                <a:xfrm>
                  <a:off x="7246189" y="2501368"/>
                  <a:ext cx="120769" cy="34798"/>
                </a:xfrm>
                <a:custGeom>
                  <a:avLst/>
                  <a:gdLst>
                    <a:gd name="connsiteX0" fmla="*/ 0 w 120769"/>
                    <a:gd name="connsiteY0" fmla="*/ 34798 h 34798"/>
                    <a:gd name="connsiteX1" fmla="*/ 120769 w 120769"/>
                    <a:gd name="connsiteY1" fmla="*/ 17545 h 3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769" h="34798">
                      <a:moveTo>
                        <a:pt x="0" y="34798"/>
                      </a:moveTo>
                      <a:cubicBezTo>
                        <a:pt x="52197" y="0"/>
                        <a:pt x="15511" y="17545"/>
                        <a:pt x="120769" y="17545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35" name="Forme libre 634"/>
                <p:cNvSpPr/>
                <p:nvPr/>
              </p:nvSpPr>
              <p:spPr>
                <a:xfrm>
                  <a:off x="7315200" y="2648309"/>
                  <a:ext cx="172528" cy="33599"/>
                </a:xfrm>
                <a:custGeom>
                  <a:avLst/>
                  <a:gdLst>
                    <a:gd name="connsiteX0" fmla="*/ 0 w 172528"/>
                    <a:gd name="connsiteY0" fmla="*/ 17253 h 33599"/>
                    <a:gd name="connsiteX1" fmla="*/ 155275 w 172528"/>
                    <a:gd name="connsiteY1" fmla="*/ 17253 h 33599"/>
                    <a:gd name="connsiteX2" fmla="*/ 172528 w 172528"/>
                    <a:gd name="connsiteY2" fmla="*/ 0 h 3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528" h="33599">
                      <a:moveTo>
                        <a:pt x="0" y="17253"/>
                      </a:moveTo>
                      <a:cubicBezTo>
                        <a:pt x="59932" y="23913"/>
                        <a:pt x="95343" y="33599"/>
                        <a:pt x="155275" y="17253"/>
                      </a:cubicBezTo>
                      <a:cubicBezTo>
                        <a:pt x="163122" y="15113"/>
                        <a:pt x="166777" y="5751"/>
                        <a:pt x="172528" y="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36" name="Forme libre 635"/>
                <p:cNvSpPr/>
                <p:nvPr/>
              </p:nvSpPr>
              <p:spPr>
                <a:xfrm>
                  <a:off x="7297947" y="2579298"/>
                  <a:ext cx="146649" cy="11167"/>
                </a:xfrm>
                <a:custGeom>
                  <a:avLst/>
                  <a:gdLst>
                    <a:gd name="connsiteX0" fmla="*/ 0 w 146649"/>
                    <a:gd name="connsiteY0" fmla="*/ 0 h 11167"/>
                    <a:gd name="connsiteX1" fmla="*/ 146649 w 146649"/>
                    <a:gd name="connsiteY1" fmla="*/ 8627 h 1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649" h="11167">
                      <a:moveTo>
                        <a:pt x="0" y="0"/>
                      </a:moveTo>
                      <a:cubicBezTo>
                        <a:pt x="100501" y="11167"/>
                        <a:pt x="51599" y="8627"/>
                        <a:pt x="146649" y="8627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37" name="Forme libre 636"/>
                <p:cNvSpPr/>
                <p:nvPr/>
              </p:nvSpPr>
              <p:spPr>
                <a:xfrm>
                  <a:off x="7194431" y="2475781"/>
                  <a:ext cx="120769" cy="60385"/>
                </a:xfrm>
                <a:custGeom>
                  <a:avLst/>
                  <a:gdLst>
                    <a:gd name="connsiteX0" fmla="*/ 0 w 120769"/>
                    <a:gd name="connsiteY0" fmla="*/ 60385 h 60385"/>
                    <a:gd name="connsiteX1" fmla="*/ 8626 w 120769"/>
                    <a:gd name="connsiteY1" fmla="*/ 34505 h 60385"/>
                    <a:gd name="connsiteX2" fmla="*/ 34505 w 120769"/>
                    <a:gd name="connsiteY2" fmla="*/ 25879 h 60385"/>
                    <a:gd name="connsiteX3" fmla="*/ 86264 w 120769"/>
                    <a:gd name="connsiteY3" fmla="*/ 17253 h 60385"/>
                    <a:gd name="connsiteX4" fmla="*/ 120769 w 120769"/>
                    <a:gd name="connsiteY4" fmla="*/ 0 h 60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769" h="60385">
                      <a:moveTo>
                        <a:pt x="0" y="60385"/>
                      </a:moveTo>
                      <a:cubicBezTo>
                        <a:pt x="2875" y="51758"/>
                        <a:pt x="2196" y="40935"/>
                        <a:pt x="8626" y="34505"/>
                      </a:cubicBezTo>
                      <a:cubicBezTo>
                        <a:pt x="15056" y="28075"/>
                        <a:pt x="25629" y="27851"/>
                        <a:pt x="34505" y="25879"/>
                      </a:cubicBezTo>
                      <a:cubicBezTo>
                        <a:pt x="51579" y="22085"/>
                        <a:pt x="69011" y="20128"/>
                        <a:pt x="86264" y="17253"/>
                      </a:cubicBezTo>
                      <a:cubicBezTo>
                        <a:pt x="116001" y="7340"/>
                        <a:pt x="105713" y="15056"/>
                        <a:pt x="120769" y="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527" name="Groupe 136"/>
              <p:cNvGrpSpPr/>
              <p:nvPr/>
            </p:nvGrpSpPr>
            <p:grpSpPr>
              <a:xfrm rot="2563966">
                <a:off x="2456493" y="3624340"/>
                <a:ext cx="571162" cy="465827"/>
                <a:chOff x="6916566" y="2475781"/>
                <a:chExt cx="571162" cy="465827"/>
              </a:xfrm>
            </p:grpSpPr>
            <p:sp>
              <p:nvSpPr>
                <p:cNvPr id="612" name="Forme libre 611"/>
                <p:cNvSpPr/>
                <p:nvPr/>
              </p:nvSpPr>
              <p:spPr>
                <a:xfrm>
                  <a:off x="7013275" y="2536166"/>
                  <a:ext cx="133827" cy="362309"/>
                </a:xfrm>
                <a:custGeom>
                  <a:avLst/>
                  <a:gdLst>
                    <a:gd name="connsiteX0" fmla="*/ 112144 w 133827"/>
                    <a:gd name="connsiteY0" fmla="*/ 0 h 362309"/>
                    <a:gd name="connsiteX1" fmla="*/ 112144 w 133827"/>
                    <a:gd name="connsiteY1" fmla="*/ 86264 h 362309"/>
                    <a:gd name="connsiteX2" fmla="*/ 60385 w 133827"/>
                    <a:gd name="connsiteY2" fmla="*/ 120770 h 362309"/>
                    <a:gd name="connsiteX3" fmla="*/ 34506 w 133827"/>
                    <a:gd name="connsiteY3" fmla="*/ 138023 h 362309"/>
                    <a:gd name="connsiteX4" fmla="*/ 17253 w 133827"/>
                    <a:gd name="connsiteY4" fmla="*/ 163902 h 362309"/>
                    <a:gd name="connsiteX5" fmla="*/ 0 w 133827"/>
                    <a:gd name="connsiteY5" fmla="*/ 215660 h 362309"/>
                    <a:gd name="connsiteX6" fmla="*/ 8627 w 133827"/>
                    <a:gd name="connsiteY6" fmla="*/ 276045 h 362309"/>
                    <a:gd name="connsiteX7" fmla="*/ 34506 w 133827"/>
                    <a:gd name="connsiteY7" fmla="*/ 327804 h 362309"/>
                    <a:gd name="connsiteX8" fmla="*/ 69012 w 133827"/>
                    <a:gd name="connsiteY8" fmla="*/ 362309 h 362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827" h="362309">
                      <a:moveTo>
                        <a:pt x="112144" y="0"/>
                      </a:moveTo>
                      <a:cubicBezTo>
                        <a:pt x="121936" y="29376"/>
                        <a:pt x="133827" y="52191"/>
                        <a:pt x="112144" y="86264"/>
                      </a:cubicBezTo>
                      <a:cubicBezTo>
                        <a:pt x="101012" y="103758"/>
                        <a:pt x="77638" y="109268"/>
                        <a:pt x="60385" y="120770"/>
                      </a:cubicBezTo>
                      <a:lnTo>
                        <a:pt x="34506" y="138023"/>
                      </a:lnTo>
                      <a:cubicBezTo>
                        <a:pt x="28755" y="146649"/>
                        <a:pt x="21464" y="154428"/>
                        <a:pt x="17253" y="163902"/>
                      </a:cubicBezTo>
                      <a:cubicBezTo>
                        <a:pt x="9867" y="180520"/>
                        <a:pt x="0" y="215660"/>
                        <a:pt x="0" y="215660"/>
                      </a:cubicBezTo>
                      <a:cubicBezTo>
                        <a:pt x="2876" y="235788"/>
                        <a:pt x="4639" y="256107"/>
                        <a:pt x="8627" y="276045"/>
                      </a:cubicBezTo>
                      <a:cubicBezTo>
                        <a:pt x="12723" y="296524"/>
                        <a:pt x="21112" y="311731"/>
                        <a:pt x="34506" y="327804"/>
                      </a:cubicBezTo>
                      <a:cubicBezTo>
                        <a:pt x="34523" y="327824"/>
                        <a:pt x="61338" y="354636"/>
                        <a:pt x="69012" y="362309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13" name="Forme libre 612"/>
                <p:cNvSpPr/>
                <p:nvPr/>
              </p:nvSpPr>
              <p:spPr>
                <a:xfrm>
                  <a:off x="7056408" y="2665562"/>
                  <a:ext cx="149042" cy="157194"/>
                </a:xfrm>
                <a:custGeom>
                  <a:avLst/>
                  <a:gdLst>
                    <a:gd name="connsiteX0" fmla="*/ 0 w 149042"/>
                    <a:gd name="connsiteY0" fmla="*/ 0 h 157194"/>
                    <a:gd name="connsiteX1" fmla="*/ 60384 w 149042"/>
                    <a:gd name="connsiteY1" fmla="*/ 25880 h 157194"/>
                    <a:gd name="connsiteX2" fmla="*/ 94890 w 149042"/>
                    <a:gd name="connsiteY2" fmla="*/ 103517 h 157194"/>
                    <a:gd name="connsiteX3" fmla="*/ 146649 w 149042"/>
                    <a:gd name="connsiteY3" fmla="*/ 129396 h 157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042" h="157194">
                      <a:moveTo>
                        <a:pt x="0" y="0"/>
                      </a:moveTo>
                      <a:cubicBezTo>
                        <a:pt x="16305" y="4076"/>
                        <a:pt x="49352" y="8229"/>
                        <a:pt x="60384" y="25880"/>
                      </a:cubicBezTo>
                      <a:cubicBezTo>
                        <a:pt x="79219" y="56016"/>
                        <a:pt x="68516" y="80440"/>
                        <a:pt x="94890" y="103517"/>
                      </a:cubicBezTo>
                      <a:cubicBezTo>
                        <a:pt x="149042" y="150899"/>
                        <a:pt x="146649" y="157194"/>
                        <a:pt x="146649" y="129396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14" name="Forme libre 613"/>
                <p:cNvSpPr/>
                <p:nvPr/>
              </p:nvSpPr>
              <p:spPr>
                <a:xfrm>
                  <a:off x="7134045" y="2536166"/>
                  <a:ext cx="241540" cy="274597"/>
                </a:xfrm>
                <a:custGeom>
                  <a:avLst/>
                  <a:gdLst>
                    <a:gd name="connsiteX0" fmla="*/ 0 w 241540"/>
                    <a:gd name="connsiteY0" fmla="*/ 0 h 274597"/>
                    <a:gd name="connsiteX1" fmla="*/ 69012 w 241540"/>
                    <a:gd name="connsiteY1" fmla="*/ 69011 h 274597"/>
                    <a:gd name="connsiteX2" fmla="*/ 120770 w 241540"/>
                    <a:gd name="connsiteY2" fmla="*/ 129396 h 274597"/>
                    <a:gd name="connsiteX3" fmla="*/ 172529 w 241540"/>
                    <a:gd name="connsiteY3" fmla="*/ 189781 h 274597"/>
                    <a:gd name="connsiteX4" fmla="*/ 215661 w 241540"/>
                    <a:gd name="connsiteY4" fmla="*/ 267419 h 274597"/>
                    <a:gd name="connsiteX5" fmla="*/ 241540 w 241540"/>
                    <a:gd name="connsiteY5" fmla="*/ 267419 h 27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540" h="274597">
                      <a:moveTo>
                        <a:pt x="0" y="0"/>
                      </a:moveTo>
                      <a:cubicBezTo>
                        <a:pt x="23004" y="23004"/>
                        <a:pt x="49493" y="42985"/>
                        <a:pt x="69012" y="69011"/>
                      </a:cubicBezTo>
                      <a:cubicBezTo>
                        <a:pt x="144691" y="169918"/>
                        <a:pt x="48679" y="45289"/>
                        <a:pt x="120770" y="129396"/>
                      </a:cubicBezTo>
                      <a:cubicBezTo>
                        <a:pt x="187160" y="206852"/>
                        <a:pt x="108319" y="125573"/>
                        <a:pt x="172529" y="189781"/>
                      </a:cubicBezTo>
                      <a:cubicBezTo>
                        <a:pt x="187712" y="235332"/>
                        <a:pt x="176111" y="208094"/>
                        <a:pt x="215661" y="267419"/>
                      </a:cubicBezTo>
                      <a:cubicBezTo>
                        <a:pt x="220446" y="274597"/>
                        <a:pt x="232914" y="267419"/>
                        <a:pt x="241540" y="267419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15" name="Forme libre 614"/>
                <p:cNvSpPr/>
                <p:nvPr/>
              </p:nvSpPr>
              <p:spPr>
                <a:xfrm>
                  <a:off x="7228936" y="2656936"/>
                  <a:ext cx="41805" cy="284672"/>
                </a:xfrm>
                <a:custGeom>
                  <a:avLst/>
                  <a:gdLst>
                    <a:gd name="connsiteX0" fmla="*/ 0 w 41805"/>
                    <a:gd name="connsiteY0" fmla="*/ 0 h 284672"/>
                    <a:gd name="connsiteX1" fmla="*/ 17253 w 41805"/>
                    <a:gd name="connsiteY1" fmla="*/ 284672 h 284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05" h="284672">
                      <a:moveTo>
                        <a:pt x="0" y="0"/>
                      </a:moveTo>
                      <a:cubicBezTo>
                        <a:pt x="41805" y="125412"/>
                        <a:pt x="17253" y="33572"/>
                        <a:pt x="17253" y="284672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16" name="Forme libre 615"/>
                <p:cNvSpPr/>
                <p:nvPr/>
              </p:nvSpPr>
              <p:spPr>
                <a:xfrm>
                  <a:off x="7134045" y="2536166"/>
                  <a:ext cx="207034" cy="78924"/>
                </a:xfrm>
                <a:custGeom>
                  <a:avLst/>
                  <a:gdLst>
                    <a:gd name="connsiteX0" fmla="*/ 0 w 207034"/>
                    <a:gd name="connsiteY0" fmla="*/ 8626 h 78924"/>
                    <a:gd name="connsiteX1" fmla="*/ 25880 w 207034"/>
                    <a:gd name="connsiteY1" fmla="*/ 0 h 78924"/>
                    <a:gd name="connsiteX2" fmla="*/ 138023 w 207034"/>
                    <a:gd name="connsiteY2" fmla="*/ 17253 h 78924"/>
                    <a:gd name="connsiteX3" fmla="*/ 163902 w 207034"/>
                    <a:gd name="connsiteY3" fmla="*/ 34506 h 78924"/>
                    <a:gd name="connsiteX4" fmla="*/ 198408 w 207034"/>
                    <a:gd name="connsiteY4" fmla="*/ 77638 h 78924"/>
                    <a:gd name="connsiteX5" fmla="*/ 207034 w 207034"/>
                    <a:gd name="connsiteY5" fmla="*/ 77638 h 78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034" h="78924">
                      <a:moveTo>
                        <a:pt x="0" y="8626"/>
                      </a:moveTo>
                      <a:cubicBezTo>
                        <a:pt x="8627" y="5751"/>
                        <a:pt x="16787" y="0"/>
                        <a:pt x="25880" y="0"/>
                      </a:cubicBezTo>
                      <a:cubicBezTo>
                        <a:pt x="45679" y="0"/>
                        <a:pt x="108490" y="2486"/>
                        <a:pt x="138023" y="17253"/>
                      </a:cubicBezTo>
                      <a:cubicBezTo>
                        <a:pt x="147296" y="21890"/>
                        <a:pt x="155276" y="28755"/>
                        <a:pt x="163902" y="34506"/>
                      </a:cubicBezTo>
                      <a:cubicBezTo>
                        <a:pt x="173852" y="64354"/>
                        <a:pt x="167193" y="62030"/>
                        <a:pt x="198408" y="77638"/>
                      </a:cubicBezTo>
                      <a:cubicBezTo>
                        <a:pt x="200980" y="78924"/>
                        <a:pt x="204159" y="77638"/>
                        <a:pt x="207034" y="77638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17" name="Forme libre 616"/>
                <p:cNvSpPr/>
                <p:nvPr/>
              </p:nvSpPr>
              <p:spPr>
                <a:xfrm>
                  <a:off x="7263442" y="2656936"/>
                  <a:ext cx="172528" cy="82423"/>
                </a:xfrm>
                <a:custGeom>
                  <a:avLst/>
                  <a:gdLst>
                    <a:gd name="connsiteX0" fmla="*/ 0 w 172528"/>
                    <a:gd name="connsiteY0" fmla="*/ 0 h 82423"/>
                    <a:gd name="connsiteX1" fmla="*/ 43132 w 172528"/>
                    <a:gd name="connsiteY1" fmla="*/ 8626 h 82423"/>
                    <a:gd name="connsiteX2" fmla="*/ 94890 w 172528"/>
                    <a:gd name="connsiteY2" fmla="*/ 51758 h 82423"/>
                    <a:gd name="connsiteX3" fmla="*/ 120769 w 172528"/>
                    <a:gd name="connsiteY3" fmla="*/ 60385 h 82423"/>
                    <a:gd name="connsiteX4" fmla="*/ 172528 w 172528"/>
                    <a:gd name="connsiteY4" fmla="*/ 77638 h 82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528" h="82423">
                      <a:moveTo>
                        <a:pt x="0" y="0"/>
                      </a:moveTo>
                      <a:cubicBezTo>
                        <a:pt x="14377" y="2875"/>
                        <a:pt x="29404" y="3478"/>
                        <a:pt x="43132" y="8626"/>
                      </a:cubicBezTo>
                      <a:cubicBezTo>
                        <a:pt x="75384" y="20721"/>
                        <a:pt x="66125" y="32581"/>
                        <a:pt x="94890" y="51758"/>
                      </a:cubicBezTo>
                      <a:cubicBezTo>
                        <a:pt x="102456" y="56802"/>
                        <a:pt x="112636" y="56318"/>
                        <a:pt x="120769" y="60385"/>
                      </a:cubicBezTo>
                      <a:cubicBezTo>
                        <a:pt x="164844" y="82423"/>
                        <a:pt x="127114" y="77638"/>
                        <a:pt x="172528" y="77638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18" name="Forme libre 617"/>
                <p:cNvSpPr/>
                <p:nvPr/>
              </p:nvSpPr>
              <p:spPr>
                <a:xfrm>
                  <a:off x="7030528" y="2743200"/>
                  <a:ext cx="70607" cy="69011"/>
                </a:xfrm>
                <a:custGeom>
                  <a:avLst/>
                  <a:gdLst>
                    <a:gd name="connsiteX0" fmla="*/ 0 w 70607"/>
                    <a:gd name="connsiteY0" fmla="*/ 0 h 69011"/>
                    <a:gd name="connsiteX1" fmla="*/ 34506 w 70607"/>
                    <a:gd name="connsiteY1" fmla="*/ 8626 h 69011"/>
                    <a:gd name="connsiteX2" fmla="*/ 69012 w 70607"/>
                    <a:gd name="connsiteY2" fmla="*/ 69011 h 69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607" h="69011">
                      <a:moveTo>
                        <a:pt x="0" y="0"/>
                      </a:moveTo>
                      <a:cubicBezTo>
                        <a:pt x="11502" y="2875"/>
                        <a:pt x="25583" y="819"/>
                        <a:pt x="34506" y="8626"/>
                      </a:cubicBezTo>
                      <a:cubicBezTo>
                        <a:pt x="70607" y="40214"/>
                        <a:pt x="69012" y="42778"/>
                        <a:pt x="69012" y="69011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19" name="Forme libre 618"/>
                <p:cNvSpPr/>
                <p:nvPr/>
              </p:nvSpPr>
              <p:spPr>
                <a:xfrm>
                  <a:off x="6916566" y="2757578"/>
                  <a:ext cx="88083" cy="115018"/>
                </a:xfrm>
                <a:custGeom>
                  <a:avLst/>
                  <a:gdLst>
                    <a:gd name="connsiteX0" fmla="*/ 88083 w 88083"/>
                    <a:gd name="connsiteY0" fmla="*/ 2875 h 115018"/>
                    <a:gd name="connsiteX1" fmla="*/ 27698 w 88083"/>
                    <a:gd name="connsiteY1" fmla="*/ 46007 h 115018"/>
                    <a:gd name="connsiteX2" fmla="*/ 10445 w 88083"/>
                    <a:gd name="connsiteY2" fmla="*/ 71886 h 115018"/>
                    <a:gd name="connsiteX3" fmla="*/ 1819 w 88083"/>
                    <a:gd name="connsiteY3" fmla="*/ 115018 h 115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083" h="115018">
                      <a:moveTo>
                        <a:pt x="88083" y="2875"/>
                      </a:moveTo>
                      <a:cubicBezTo>
                        <a:pt x="10447" y="28754"/>
                        <a:pt x="50702" y="0"/>
                        <a:pt x="27698" y="46007"/>
                      </a:cubicBezTo>
                      <a:cubicBezTo>
                        <a:pt x="23061" y="55280"/>
                        <a:pt x="16196" y="63260"/>
                        <a:pt x="10445" y="71886"/>
                      </a:cubicBezTo>
                      <a:cubicBezTo>
                        <a:pt x="0" y="103221"/>
                        <a:pt x="1819" y="88672"/>
                        <a:pt x="1819" y="115018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20" name="Forme libre 619"/>
                <p:cNvSpPr/>
                <p:nvPr/>
              </p:nvSpPr>
              <p:spPr>
                <a:xfrm>
                  <a:off x="7250415" y="2719170"/>
                  <a:ext cx="82038" cy="144800"/>
                </a:xfrm>
                <a:custGeom>
                  <a:avLst/>
                  <a:gdLst>
                    <a:gd name="connsiteX0" fmla="*/ 4400 w 82038"/>
                    <a:gd name="connsiteY0" fmla="*/ 15404 h 144800"/>
                    <a:gd name="connsiteX1" fmla="*/ 21653 w 82038"/>
                    <a:gd name="connsiteY1" fmla="*/ 75788 h 144800"/>
                    <a:gd name="connsiteX2" fmla="*/ 30279 w 82038"/>
                    <a:gd name="connsiteY2" fmla="*/ 101668 h 144800"/>
                    <a:gd name="connsiteX3" fmla="*/ 56159 w 82038"/>
                    <a:gd name="connsiteY3" fmla="*/ 127547 h 144800"/>
                    <a:gd name="connsiteX4" fmla="*/ 82038 w 82038"/>
                    <a:gd name="connsiteY4" fmla="*/ 144800 h 14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038" h="144800">
                      <a:moveTo>
                        <a:pt x="4400" y="15404"/>
                      </a:moveTo>
                      <a:cubicBezTo>
                        <a:pt x="25076" y="77427"/>
                        <a:pt x="0" y="0"/>
                        <a:pt x="21653" y="75788"/>
                      </a:cubicBezTo>
                      <a:cubicBezTo>
                        <a:pt x="24151" y="84531"/>
                        <a:pt x="25235" y="94102"/>
                        <a:pt x="30279" y="101668"/>
                      </a:cubicBezTo>
                      <a:cubicBezTo>
                        <a:pt x="37046" y="111819"/>
                        <a:pt x="46787" y="119737"/>
                        <a:pt x="56159" y="127547"/>
                      </a:cubicBezTo>
                      <a:cubicBezTo>
                        <a:pt x="64124" y="134184"/>
                        <a:pt x="82038" y="144800"/>
                        <a:pt x="82038" y="14480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21" name="Forme libre 620"/>
                <p:cNvSpPr/>
                <p:nvPr/>
              </p:nvSpPr>
              <p:spPr>
                <a:xfrm>
                  <a:off x="7246189" y="2501368"/>
                  <a:ext cx="120769" cy="34798"/>
                </a:xfrm>
                <a:custGeom>
                  <a:avLst/>
                  <a:gdLst>
                    <a:gd name="connsiteX0" fmla="*/ 0 w 120769"/>
                    <a:gd name="connsiteY0" fmla="*/ 34798 h 34798"/>
                    <a:gd name="connsiteX1" fmla="*/ 120769 w 120769"/>
                    <a:gd name="connsiteY1" fmla="*/ 17545 h 3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769" h="34798">
                      <a:moveTo>
                        <a:pt x="0" y="34798"/>
                      </a:moveTo>
                      <a:cubicBezTo>
                        <a:pt x="52197" y="0"/>
                        <a:pt x="15511" y="17545"/>
                        <a:pt x="120769" y="17545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22" name="Forme libre 621"/>
                <p:cNvSpPr/>
                <p:nvPr/>
              </p:nvSpPr>
              <p:spPr>
                <a:xfrm>
                  <a:off x="7315200" y="2648309"/>
                  <a:ext cx="172528" cy="33599"/>
                </a:xfrm>
                <a:custGeom>
                  <a:avLst/>
                  <a:gdLst>
                    <a:gd name="connsiteX0" fmla="*/ 0 w 172528"/>
                    <a:gd name="connsiteY0" fmla="*/ 17253 h 33599"/>
                    <a:gd name="connsiteX1" fmla="*/ 155275 w 172528"/>
                    <a:gd name="connsiteY1" fmla="*/ 17253 h 33599"/>
                    <a:gd name="connsiteX2" fmla="*/ 172528 w 172528"/>
                    <a:gd name="connsiteY2" fmla="*/ 0 h 3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528" h="33599">
                      <a:moveTo>
                        <a:pt x="0" y="17253"/>
                      </a:moveTo>
                      <a:cubicBezTo>
                        <a:pt x="59932" y="23913"/>
                        <a:pt x="95343" y="33599"/>
                        <a:pt x="155275" y="17253"/>
                      </a:cubicBezTo>
                      <a:cubicBezTo>
                        <a:pt x="163122" y="15113"/>
                        <a:pt x="166777" y="5751"/>
                        <a:pt x="172528" y="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23" name="Forme libre 622"/>
                <p:cNvSpPr/>
                <p:nvPr/>
              </p:nvSpPr>
              <p:spPr>
                <a:xfrm>
                  <a:off x="7297947" y="2579298"/>
                  <a:ext cx="146649" cy="11167"/>
                </a:xfrm>
                <a:custGeom>
                  <a:avLst/>
                  <a:gdLst>
                    <a:gd name="connsiteX0" fmla="*/ 0 w 146649"/>
                    <a:gd name="connsiteY0" fmla="*/ 0 h 11167"/>
                    <a:gd name="connsiteX1" fmla="*/ 146649 w 146649"/>
                    <a:gd name="connsiteY1" fmla="*/ 8627 h 1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649" h="11167">
                      <a:moveTo>
                        <a:pt x="0" y="0"/>
                      </a:moveTo>
                      <a:cubicBezTo>
                        <a:pt x="100501" y="11167"/>
                        <a:pt x="51599" y="8627"/>
                        <a:pt x="146649" y="8627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24" name="Forme libre 623"/>
                <p:cNvSpPr/>
                <p:nvPr/>
              </p:nvSpPr>
              <p:spPr>
                <a:xfrm>
                  <a:off x="7194431" y="2475781"/>
                  <a:ext cx="120769" cy="60385"/>
                </a:xfrm>
                <a:custGeom>
                  <a:avLst/>
                  <a:gdLst>
                    <a:gd name="connsiteX0" fmla="*/ 0 w 120769"/>
                    <a:gd name="connsiteY0" fmla="*/ 60385 h 60385"/>
                    <a:gd name="connsiteX1" fmla="*/ 8626 w 120769"/>
                    <a:gd name="connsiteY1" fmla="*/ 34505 h 60385"/>
                    <a:gd name="connsiteX2" fmla="*/ 34505 w 120769"/>
                    <a:gd name="connsiteY2" fmla="*/ 25879 h 60385"/>
                    <a:gd name="connsiteX3" fmla="*/ 86264 w 120769"/>
                    <a:gd name="connsiteY3" fmla="*/ 17253 h 60385"/>
                    <a:gd name="connsiteX4" fmla="*/ 120769 w 120769"/>
                    <a:gd name="connsiteY4" fmla="*/ 0 h 60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769" h="60385">
                      <a:moveTo>
                        <a:pt x="0" y="60385"/>
                      </a:moveTo>
                      <a:cubicBezTo>
                        <a:pt x="2875" y="51758"/>
                        <a:pt x="2196" y="40935"/>
                        <a:pt x="8626" y="34505"/>
                      </a:cubicBezTo>
                      <a:cubicBezTo>
                        <a:pt x="15056" y="28075"/>
                        <a:pt x="25629" y="27851"/>
                        <a:pt x="34505" y="25879"/>
                      </a:cubicBezTo>
                      <a:cubicBezTo>
                        <a:pt x="51579" y="22085"/>
                        <a:pt x="69011" y="20128"/>
                        <a:pt x="86264" y="17253"/>
                      </a:cubicBezTo>
                      <a:cubicBezTo>
                        <a:pt x="116001" y="7340"/>
                        <a:pt x="105713" y="15056"/>
                        <a:pt x="120769" y="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528" name="Groupe 150"/>
              <p:cNvGrpSpPr/>
              <p:nvPr/>
            </p:nvGrpSpPr>
            <p:grpSpPr>
              <a:xfrm rot="2563966">
                <a:off x="2672517" y="3162377"/>
                <a:ext cx="571162" cy="465827"/>
                <a:chOff x="6916566" y="2475781"/>
                <a:chExt cx="571162" cy="465827"/>
              </a:xfrm>
            </p:grpSpPr>
            <p:sp>
              <p:nvSpPr>
                <p:cNvPr id="599" name="Forme libre 598"/>
                <p:cNvSpPr/>
                <p:nvPr/>
              </p:nvSpPr>
              <p:spPr>
                <a:xfrm>
                  <a:off x="7013275" y="2536166"/>
                  <a:ext cx="133827" cy="362309"/>
                </a:xfrm>
                <a:custGeom>
                  <a:avLst/>
                  <a:gdLst>
                    <a:gd name="connsiteX0" fmla="*/ 112144 w 133827"/>
                    <a:gd name="connsiteY0" fmla="*/ 0 h 362309"/>
                    <a:gd name="connsiteX1" fmla="*/ 112144 w 133827"/>
                    <a:gd name="connsiteY1" fmla="*/ 86264 h 362309"/>
                    <a:gd name="connsiteX2" fmla="*/ 60385 w 133827"/>
                    <a:gd name="connsiteY2" fmla="*/ 120770 h 362309"/>
                    <a:gd name="connsiteX3" fmla="*/ 34506 w 133827"/>
                    <a:gd name="connsiteY3" fmla="*/ 138023 h 362309"/>
                    <a:gd name="connsiteX4" fmla="*/ 17253 w 133827"/>
                    <a:gd name="connsiteY4" fmla="*/ 163902 h 362309"/>
                    <a:gd name="connsiteX5" fmla="*/ 0 w 133827"/>
                    <a:gd name="connsiteY5" fmla="*/ 215660 h 362309"/>
                    <a:gd name="connsiteX6" fmla="*/ 8627 w 133827"/>
                    <a:gd name="connsiteY6" fmla="*/ 276045 h 362309"/>
                    <a:gd name="connsiteX7" fmla="*/ 34506 w 133827"/>
                    <a:gd name="connsiteY7" fmla="*/ 327804 h 362309"/>
                    <a:gd name="connsiteX8" fmla="*/ 69012 w 133827"/>
                    <a:gd name="connsiteY8" fmla="*/ 362309 h 362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827" h="362309">
                      <a:moveTo>
                        <a:pt x="112144" y="0"/>
                      </a:moveTo>
                      <a:cubicBezTo>
                        <a:pt x="121936" y="29376"/>
                        <a:pt x="133827" y="52191"/>
                        <a:pt x="112144" y="86264"/>
                      </a:cubicBezTo>
                      <a:cubicBezTo>
                        <a:pt x="101012" y="103758"/>
                        <a:pt x="77638" y="109268"/>
                        <a:pt x="60385" y="120770"/>
                      </a:cubicBezTo>
                      <a:lnTo>
                        <a:pt x="34506" y="138023"/>
                      </a:lnTo>
                      <a:cubicBezTo>
                        <a:pt x="28755" y="146649"/>
                        <a:pt x="21464" y="154428"/>
                        <a:pt x="17253" y="163902"/>
                      </a:cubicBezTo>
                      <a:cubicBezTo>
                        <a:pt x="9867" y="180520"/>
                        <a:pt x="0" y="215660"/>
                        <a:pt x="0" y="215660"/>
                      </a:cubicBezTo>
                      <a:cubicBezTo>
                        <a:pt x="2876" y="235788"/>
                        <a:pt x="4639" y="256107"/>
                        <a:pt x="8627" y="276045"/>
                      </a:cubicBezTo>
                      <a:cubicBezTo>
                        <a:pt x="12723" y="296524"/>
                        <a:pt x="21112" y="311731"/>
                        <a:pt x="34506" y="327804"/>
                      </a:cubicBezTo>
                      <a:cubicBezTo>
                        <a:pt x="34523" y="327824"/>
                        <a:pt x="61338" y="354636"/>
                        <a:pt x="69012" y="362309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00" name="Forme libre 599"/>
                <p:cNvSpPr/>
                <p:nvPr/>
              </p:nvSpPr>
              <p:spPr>
                <a:xfrm>
                  <a:off x="7056408" y="2665562"/>
                  <a:ext cx="149042" cy="157194"/>
                </a:xfrm>
                <a:custGeom>
                  <a:avLst/>
                  <a:gdLst>
                    <a:gd name="connsiteX0" fmla="*/ 0 w 149042"/>
                    <a:gd name="connsiteY0" fmla="*/ 0 h 157194"/>
                    <a:gd name="connsiteX1" fmla="*/ 60384 w 149042"/>
                    <a:gd name="connsiteY1" fmla="*/ 25880 h 157194"/>
                    <a:gd name="connsiteX2" fmla="*/ 94890 w 149042"/>
                    <a:gd name="connsiteY2" fmla="*/ 103517 h 157194"/>
                    <a:gd name="connsiteX3" fmla="*/ 146649 w 149042"/>
                    <a:gd name="connsiteY3" fmla="*/ 129396 h 157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042" h="157194">
                      <a:moveTo>
                        <a:pt x="0" y="0"/>
                      </a:moveTo>
                      <a:cubicBezTo>
                        <a:pt x="16305" y="4076"/>
                        <a:pt x="49352" y="8229"/>
                        <a:pt x="60384" y="25880"/>
                      </a:cubicBezTo>
                      <a:cubicBezTo>
                        <a:pt x="79219" y="56016"/>
                        <a:pt x="68516" y="80440"/>
                        <a:pt x="94890" y="103517"/>
                      </a:cubicBezTo>
                      <a:cubicBezTo>
                        <a:pt x="149042" y="150899"/>
                        <a:pt x="146649" y="157194"/>
                        <a:pt x="146649" y="129396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01" name="Forme libre 600"/>
                <p:cNvSpPr/>
                <p:nvPr/>
              </p:nvSpPr>
              <p:spPr>
                <a:xfrm>
                  <a:off x="7134045" y="2536166"/>
                  <a:ext cx="241540" cy="274597"/>
                </a:xfrm>
                <a:custGeom>
                  <a:avLst/>
                  <a:gdLst>
                    <a:gd name="connsiteX0" fmla="*/ 0 w 241540"/>
                    <a:gd name="connsiteY0" fmla="*/ 0 h 274597"/>
                    <a:gd name="connsiteX1" fmla="*/ 69012 w 241540"/>
                    <a:gd name="connsiteY1" fmla="*/ 69011 h 274597"/>
                    <a:gd name="connsiteX2" fmla="*/ 120770 w 241540"/>
                    <a:gd name="connsiteY2" fmla="*/ 129396 h 274597"/>
                    <a:gd name="connsiteX3" fmla="*/ 172529 w 241540"/>
                    <a:gd name="connsiteY3" fmla="*/ 189781 h 274597"/>
                    <a:gd name="connsiteX4" fmla="*/ 215661 w 241540"/>
                    <a:gd name="connsiteY4" fmla="*/ 267419 h 274597"/>
                    <a:gd name="connsiteX5" fmla="*/ 241540 w 241540"/>
                    <a:gd name="connsiteY5" fmla="*/ 267419 h 27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540" h="274597">
                      <a:moveTo>
                        <a:pt x="0" y="0"/>
                      </a:moveTo>
                      <a:cubicBezTo>
                        <a:pt x="23004" y="23004"/>
                        <a:pt x="49493" y="42985"/>
                        <a:pt x="69012" y="69011"/>
                      </a:cubicBezTo>
                      <a:cubicBezTo>
                        <a:pt x="144691" y="169918"/>
                        <a:pt x="48679" y="45289"/>
                        <a:pt x="120770" y="129396"/>
                      </a:cubicBezTo>
                      <a:cubicBezTo>
                        <a:pt x="187160" y="206852"/>
                        <a:pt x="108319" y="125573"/>
                        <a:pt x="172529" y="189781"/>
                      </a:cubicBezTo>
                      <a:cubicBezTo>
                        <a:pt x="187712" y="235332"/>
                        <a:pt x="176111" y="208094"/>
                        <a:pt x="215661" y="267419"/>
                      </a:cubicBezTo>
                      <a:cubicBezTo>
                        <a:pt x="220446" y="274597"/>
                        <a:pt x="232914" y="267419"/>
                        <a:pt x="241540" y="267419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02" name="Forme libre 601"/>
                <p:cNvSpPr/>
                <p:nvPr/>
              </p:nvSpPr>
              <p:spPr>
                <a:xfrm>
                  <a:off x="7228936" y="2656936"/>
                  <a:ext cx="41805" cy="284672"/>
                </a:xfrm>
                <a:custGeom>
                  <a:avLst/>
                  <a:gdLst>
                    <a:gd name="connsiteX0" fmla="*/ 0 w 41805"/>
                    <a:gd name="connsiteY0" fmla="*/ 0 h 284672"/>
                    <a:gd name="connsiteX1" fmla="*/ 17253 w 41805"/>
                    <a:gd name="connsiteY1" fmla="*/ 284672 h 284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05" h="284672">
                      <a:moveTo>
                        <a:pt x="0" y="0"/>
                      </a:moveTo>
                      <a:cubicBezTo>
                        <a:pt x="41805" y="125412"/>
                        <a:pt x="17253" y="33572"/>
                        <a:pt x="17253" y="284672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03" name="Forme libre 602"/>
                <p:cNvSpPr/>
                <p:nvPr/>
              </p:nvSpPr>
              <p:spPr>
                <a:xfrm>
                  <a:off x="7134045" y="2536166"/>
                  <a:ext cx="207034" cy="78924"/>
                </a:xfrm>
                <a:custGeom>
                  <a:avLst/>
                  <a:gdLst>
                    <a:gd name="connsiteX0" fmla="*/ 0 w 207034"/>
                    <a:gd name="connsiteY0" fmla="*/ 8626 h 78924"/>
                    <a:gd name="connsiteX1" fmla="*/ 25880 w 207034"/>
                    <a:gd name="connsiteY1" fmla="*/ 0 h 78924"/>
                    <a:gd name="connsiteX2" fmla="*/ 138023 w 207034"/>
                    <a:gd name="connsiteY2" fmla="*/ 17253 h 78924"/>
                    <a:gd name="connsiteX3" fmla="*/ 163902 w 207034"/>
                    <a:gd name="connsiteY3" fmla="*/ 34506 h 78924"/>
                    <a:gd name="connsiteX4" fmla="*/ 198408 w 207034"/>
                    <a:gd name="connsiteY4" fmla="*/ 77638 h 78924"/>
                    <a:gd name="connsiteX5" fmla="*/ 207034 w 207034"/>
                    <a:gd name="connsiteY5" fmla="*/ 77638 h 78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034" h="78924">
                      <a:moveTo>
                        <a:pt x="0" y="8626"/>
                      </a:moveTo>
                      <a:cubicBezTo>
                        <a:pt x="8627" y="5751"/>
                        <a:pt x="16787" y="0"/>
                        <a:pt x="25880" y="0"/>
                      </a:cubicBezTo>
                      <a:cubicBezTo>
                        <a:pt x="45679" y="0"/>
                        <a:pt x="108490" y="2486"/>
                        <a:pt x="138023" y="17253"/>
                      </a:cubicBezTo>
                      <a:cubicBezTo>
                        <a:pt x="147296" y="21890"/>
                        <a:pt x="155276" y="28755"/>
                        <a:pt x="163902" y="34506"/>
                      </a:cubicBezTo>
                      <a:cubicBezTo>
                        <a:pt x="173852" y="64354"/>
                        <a:pt x="167193" y="62030"/>
                        <a:pt x="198408" y="77638"/>
                      </a:cubicBezTo>
                      <a:cubicBezTo>
                        <a:pt x="200980" y="78924"/>
                        <a:pt x="204159" y="77638"/>
                        <a:pt x="207034" y="77638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04" name="Forme libre 603"/>
                <p:cNvSpPr/>
                <p:nvPr/>
              </p:nvSpPr>
              <p:spPr>
                <a:xfrm>
                  <a:off x="7263442" y="2656936"/>
                  <a:ext cx="172528" cy="82423"/>
                </a:xfrm>
                <a:custGeom>
                  <a:avLst/>
                  <a:gdLst>
                    <a:gd name="connsiteX0" fmla="*/ 0 w 172528"/>
                    <a:gd name="connsiteY0" fmla="*/ 0 h 82423"/>
                    <a:gd name="connsiteX1" fmla="*/ 43132 w 172528"/>
                    <a:gd name="connsiteY1" fmla="*/ 8626 h 82423"/>
                    <a:gd name="connsiteX2" fmla="*/ 94890 w 172528"/>
                    <a:gd name="connsiteY2" fmla="*/ 51758 h 82423"/>
                    <a:gd name="connsiteX3" fmla="*/ 120769 w 172528"/>
                    <a:gd name="connsiteY3" fmla="*/ 60385 h 82423"/>
                    <a:gd name="connsiteX4" fmla="*/ 172528 w 172528"/>
                    <a:gd name="connsiteY4" fmla="*/ 77638 h 82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528" h="82423">
                      <a:moveTo>
                        <a:pt x="0" y="0"/>
                      </a:moveTo>
                      <a:cubicBezTo>
                        <a:pt x="14377" y="2875"/>
                        <a:pt x="29404" y="3478"/>
                        <a:pt x="43132" y="8626"/>
                      </a:cubicBezTo>
                      <a:cubicBezTo>
                        <a:pt x="75384" y="20721"/>
                        <a:pt x="66125" y="32581"/>
                        <a:pt x="94890" y="51758"/>
                      </a:cubicBezTo>
                      <a:cubicBezTo>
                        <a:pt x="102456" y="56802"/>
                        <a:pt x="112636" y="56318"/>
                        <a:pt x="120769" y="60385"/>
                      </a:cubicBezTo>
                      <a:cubicBezTo>
                        <a:pt x="164844" y="82423"/>
                        <a:pt x="127114" y="77638"/>
                        <a:pt x="172528" y="77638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05" name="Forme libre 604"/>
                <p:cNvSpPr/>
                <p:nvPr/>
              </p:nvSpPr>
              <p:spPr>
                <a:xfrm>
                  <a:off x="7030528" y="2743200"/>
                  <a:ext cx="70607" cy="69011"/>
                </a:xfrm>
                <a:custGeom>
                  <a:avLst/>
                  <a:gdLst>
                    <a:gd name="connsiteX0" fmla="*/ 0 w 70607"/>
                    <a:gd name="connsiteY0" fmla="*/ 0 h 69011"/>
                    <a:gd name="connsiteX1" fmla="*/ 34506 w 70607"/>
                    <a:gd name="connsiteY1" fmla="*/ 8626 h 69011"/>
                    <a:gd name="connsiteX2" fmla="*/ 69012 w 70607"/>
                    <a:gd name="connsiteY2" fmla="*/ 69011 h 69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607" h="69011">
                      <a:moveTo>
                        <a:pt x="0" y="0"/>
                      </a:moveTo>
                      <a:cubicBezTo>
                        <a:pt x="11502" y="2875"/>
                        <a:pt x="25583" y="819"/>
                        <a:pt x="34506" y="8626"/>
                      </a:cubicBezTo>
                      <a:cubicBezTo>
                        <a:pt x="70607" y="40214"/>
                        <a:pt x="69012" y="42778"/>
                        <a:pt x="69012" y="69011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06" name="Forme libre 605"/>
                <p:cNvSpPr/>
                <p:nvPr/>
              </p:nvSpPr>
              <p:spPr>
                <a:xfrm>
                  <a:off x="6916566" y="2757578"/>
                  <a:ext cx="88083" cy="115018"/>
                </a:xfrm>
                <a:custGeom>
                  <a:avLst/>
                  <a:gdLst>
                    <a:gd name="connsiteX0" fmla="*/ 88083 w 88083"/>
                    <a:gd name="connsiteY0" fmla="*/ 2875 h 115018"/>
                    <a:gd name="connsiteX1" fmla="*/ 27698 w 88083"/>
                    <a:gd name="connsiteY1" fmla="*/ 46007 h 115018"/>
                    <a:gd name="connsiteX2" fmla="*/ 10445 w 88083"/>
                    <a:gd name="connsiteY2" fmla="*/ 71886 h 115018"/>
                    <a:gd name="connsiteX3" fmla="*/ 1819 w 88083"/>
                    <a:gd name="connsiteY3" fmla="*/ 115018 h 115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083" h="115018">
                      <a:moveTo>
                        <a:pt x="88083" y="2875"/>
                      </a:moveTo>
                      <a:cubicBezTo>
                        <a:pt x="10447" y="28754"/>
                        <a:pt x="50702" y="0"/>
                        <a:pt x="27698" y="46007"/>
                      </a:cubicBezTo>
                      <a:cubicBezTo>
                        <a:pt x="23061" y="55280"/>
                        <a:pt x="16196" y="63260"/>
                        <a:pt x="10445" y="71886"/>
                      </a:cubicBezTo>
                      <a:cubicBezTo>
                        <a:pt x="0" y="103221"/>
                        <a:pt x="1819" y="88672"/>
                        <a:pt x="1819" y="115018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07" name="Forme libre 606"/>
                <p:cNvSpPr/>
                <p:nvPr/>
              </p:nvSpPr>
              <p:spPr>
                <a:xfrm>
                  <a:off x="7250415" y="2719170"/>
                  <a:ext cx="82038" cy="144800"/>
                </a:xfrm>
                <a:custGeom>
                  <a:avLst/>
                  <a:gdLst>
                    <a:gd name="connsiteX0" fmla="*/ 4400 w 82038"/>
                    <a:gd name="connsiteY0" fmla="*/ 15404 h 144800"/>
                    <a:gd name="connsiteX1" fmla="*/ 21653 w 82038"/>
                    <a:gd name="connsiteY1" fmla="*/ 75788 h 144800"/>
                    <a:gd name="connsiteX2" fmla="*/ 30279 w 82038"/>
                    <a:gd name="connsiteY2" fmla="*/ 101668 h 144800"/>
                    <a:gd name="connsiteX3" fmla="*/ 56159 w 82038"/>
                    <a:gd name="connsiteY3" fmla="*/ 127547 h 144800"/>
                    <a:gd name="connsiteX4" fmla="*/ 82038 w 82038"/>
                    <a:gd name="connsiteY4" fmla="*/ 144800 h 14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038" h="144800">
                      <a:moveTo>
                        <a:pt x="4400" y="15404"/>
                      </a:moveTo>
                      <a:cubicBezTo>
                        <a:pt x="25076" y="77427"/>
                        <a:pt x="0" y="0"/>
                        <a:pt x="21653" y="75788"/>
                      </a:cubicBezTo>
                      <a:cubicBezTo>
                        <a:pt x="24151" y="84531"/>
                        <a:pt x="25235" y="94102"/>
                        <a:pt x="30279" y="101668"/>
                      </a:cubicBezTo>
                      <a:cubicBezTo>
                        <a:pt x="37046" y="111819"/>
                        <a:pt x="46787" y="119737"/>
                        <a:pt x="56159" y="127547"/>
                      </a:cubicBezTo>
                      <a:cubicBezTo>
                        <a:pt x="64124" y="134184"/>
                        <a:pt x="82038" y="144800"/>
                        <a:pt x="82038" y="14480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08" name="Forme libre 607"/>
                <p:cNvSpPr/>
                <p:nvPr/>
              </p:nvSpPr>
              <p:spPr>
                <a:xfrm>
                  <a:off x="7246189" y="2501368"/>
                  <a:ext cx="120769" cy="34798"/>
                </a:xfrm>
                <a:custGeom>
                  <a:avLst/>
                  <a:gdLst>
                    <a:gd name="connsiteX0" fmla="*/ 0 w 120769"/>
                    <a:gd name="connsiteY0" fmla="*/ 34798 h 34798"/>
                    <a:gd name="connsiteX1" fmla="*/ 120769 w 120769"/>
                    <a:gd name="connsiteY1" fmla="*/ 17545 h 3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769" h="34798">
                      <a:moveTo>
                        <a:pt x="0" y="34798"/>
                      </a:moveTo>
                      <a:cubicBezTo>
                        <a:pt x="52197" y="0"/>
                        <a:pt x="15511" y="17545"/>
                        <a:pt x="120769" y="17545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09" name="Forme libre 608"/>
                <p:cNvSpPr/>
                <p:nvPr/>
              </p:nvSpPr>
              <p:spPr>
                <a:xfrm>
                  <a:off x="7315200" y="2648309"/>
                  <a:ext cx="172528" cy="33599"/>
                </a:xfrm>
                <a:custGeom>
                  <a:avLst/>
                  <a:gdLst>
                    <a:gd name="connsiteX0" fmla="*/ 0 w 172528"/>
                    <a:gd name="connsiteY0" fmla="*/ 17253 h 33599"/>
                    <a:gd name="connsiteX1" fmla="*/ 155275 w 172528"/>
                    <a:gd name="connsiteY1" fmla="*/ 17253 h 33599"/>
                    <a:gd name="connsiteX2" fmla="*/ 172528 w 172528"/>
                    <a:gd name="connsiteY2" fmla="*/ 0 h 3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528" h="33599">
                      <a:moveTo>
                        <a:pt x="0" y="17253"/>
                      </a:moveTo>
                      <a:cubicBezTo>
                        <a:pt x="59932" y="23913"/>
                        <a:pt x="95343" y="33599"/>
                        <a:pt x="155275" y="17253"/>
                      </a:cubicBezTo>
                      <a:cubicBezTo>
                        <a:pt x="163122" y="15113"/>
                        <a:pt x="166777" y="5751"/>
                        <a:pt x="172528" y="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10" name="Forme libre 609"/>
                <p:cNvSpPr/>
                <p:nvPr/>
              </p:nvSpPr>
              <p:spPr>
                <a:xfrm>
                  <a:off x="7297947" y="2579298"/>
                  <a:ext cx="146649" cy="11167"/>
                </a:xfrm>
                <a:custGeom>
                  <a:avLst/>
                  <a:gdLst>
                    <a:gd name="connsiteX0" fmla="*/ 0 w 146649"/>
                    <a:gd name="connsiteY0" fmla="*/ 0 h 11167"/>
                    <a:gd name="connsiteX1" fmla="*/ 146649 w 146649"/>
                    <a:gd name="connsiteY1" fmla="*/ 8627 h 1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649" h="11167">
                      <a:moveTo>
                        <a:pt x="0" y="0"/>
                      </a:moveTo>
                      <a:cubicBezTo>
                        <a:pt x="100501" y="11167"/>
                        <a:pt x="51599" y="8627"/>
                        <a:pt x="146649" y="8627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11" name="Forme libre 610"/>
                <p:cNvSpPr/>
                <p:nvPr/>
              </p:nvSpPr>
              <p:spPr>
                <a:xfrm>
                  <a:off x="7194431" y="2475781"/>
                  <a:ext cx="120769" cy="60385"/>
                </a:xfrm>
                <a:custGeom>
                  <a:avLst/>
                  <a:gdLst>
                    <a:gd name="connsiteX0" fmla="*/ 0 w 120769"/>
                    <a:gd name="connsiteY0" fmla="*/ 60385 h 60385"/>
                    <a:gd name="connsiteX1" fmla="*/ 8626 w 120769"/>
                    <a:gd name="connsiteY1" fmla="*/ 34505 h 60385"/>
                    <a:gd name="connsiteX2" fmla="*/ 34505 w 120769"/>
                    <a:gd name="connsiteY2" fmla="*/ 25879 h 60385"/>
                    <a:gd name="connsiteX3" fmla="*/ 86264 w 120769"/>
                    <a:gd name="connsiteY3" fmla="*/ 17253 h 60385"/>
                    <a:gd name="connsiteX4" fmla="*/ 120769 w 120769"/>
                    <a:gd name="connsiteY4" fmla="*/ 0 h 60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769" h="60385">
                      <a:moveTo>
                        <a:pt x="0" y="60385"/>
                      </a:moveTo>
                      <a:cubicBezTo>
                        <a:pt x="2875" y="51758"/>
                        <a:pt x="2196" y="40935"/>
                        <a:pt x="8626" y="34505"/>
                      </a:cubicBezTo>
                      <a:cubicBezTo>
                        <a:pt x="15056" y="28075"/>
                        <a:pt x="25629" y="27851"/>
                        <a:pt x="34505" y="25879"/>
                      </a:cubicBezTo>
                      <a:cubicBezTo>
                        <a:pt x="51579" y="22085"/>
                        <a:pt x="69011" y="20128"/>
                        <a:pt x="86264" y="17253"/>
                      </a:cubicBezTo>
                      <a:cubicBezTo>
                        <a:pt x="116001" y="7340"/>
                        <a:pt x="105713" y="15056"/>
                        <a:pt x="120769" y="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529" name="Groupe 164"/>
              <p:cNvGrpSpPr/>
              <p:nvPr/>
            </p:nvGrpSpPr>
            <p:grpSpPr>
              <a:xfrm rot="2563966">
                <a:off x="3032557" y="2667984"/>
                <a:ext cx="571162" cy="465827"/>
                <a:chOff x="6916566" y="2475781"/>
                <a:chExt cx="571162" cy="465827"/>
              </a:xfrm>
            </p:grpSpPr>
            <p:sp>
              <p:nvSpPr>
                <p:cNvPr id="586" name="Forme libre 585"/>
                <p:cNvSpPr/>
                <p:nvPr/>
              </p:nvSpPr>
              <p:spPr>
                <a:xfrm>
                  <a:off x="7013275" y="2536166"/>
                  <a:ext cx="133827" cy="362309"/>
                </a:xfrm>
                <a:custGeom>
                  <a:avLst/>
                  <a:gdLst>
                    <a:gd name="connsiteX0" fmla="*/ 112144 w 133827"/>
                    <a:gd name="connsiteY0" fmla="*/ 0 h 362309"/>
                    <a:gd name="connsiteX1" fmla="*/ 112144 w 133827"/>
                    <a:gd name="connsiteY1" fmla="*/ 86264 h 362309"/>
                    <a:gd name="connsiteX2" fmla="*/ 60385 w 133827"/>
                    <a:gd name="connsiteY2" fmla="*/ 120770 h 362309"/>
                    <a:gd name="connsiteX3" fmla="*/ 34506 w 133827"/>
                    <a:gd name="connsiteY3" fmla="*/ 138023 h 362309"/>
                    <a:gd name="connsiteX4" fmla="*/ 17253 w 133827"/>
                    <a:gd name="connsiteY4" fmla="*/ 163902 h 362309"/>
                    <a:gd name="connsiteX5" fmla="*/ 0 w 133827"/>
                    <a:gd name="connsiteY5" fmla="*/ 215660 h 362309"/>
                    <a:gd name="connsiteX6" fmla="*/ 8627 w 133827"/>
                    <a:gd name="connsiteY6" fmla="*/ 276045 h 362309"/>
                    <a:gd name="connsiteX7" fmla="*/ 34506 w 133827"/>
                    <a:gd name="connsiteY7" fmla="*/ 327804 h 362309"/>
                    <a:gd name="connsiteX8" fmla="*/ 69012 w 133827"/>
                    <a:gd name="connsiteY8" fmla="*/ 362309 h 362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827" h="362309">
                      <a:moveTo>
                        <a:pt x="112144" y="0"/>
                      </a:moveTo>
                      <a:cubicBezTo>
                        <a:pt x="121936" y="29376"/>
                        <a:pt x="133827" y="52191"/>
                        <a:pt x="112144" y="86264"/>
                      </a:cubicBezTo>
                      <a:cubicBezTo>
                        <a:pt x="101012" y="103758"/>
                        <a:pt x="77638" y="109268"/>
                        <a:pt x="60385" y="120770"/>
                      </a:cubicBezTo>
                      <a:lnTo>
                        <a:pt x="34506" y="138023"/>
                      </a:lnTo>
                      <a:cubicBezTo>
                        <a:pt x="28755" y="146649"/>
                        <a:pt x="21464" y="154428"/>
                        <a:pt x="17253" y="163902"/>
                      </a:cubicBezTo>
                      <a:cubicBezTo>
                        <a:pt x="9867" y="180520"/>
                        <a:pt x="0" y="215660"/>
                        <a:pt x="0" y="215660"/>
                      </a:cubicBezTo>
                      <a:cubicBezTo>
                        <a:pt x="2876" y="235788"/>
                        <a:pt x="4639" y="256107"/>
                        <a:pt x="8627" y="276045"/>
                      </a:cubicBezTo>
                      <a:cubicBezTo>
                        <a:pt x="12723" y="296524"/>
                        <a:pt x="21112" y="311731"/>
                        <a:pt x="34506" y="327804"/>
                      </a:cubicBezTo>
                      <a:cubicBezTo>
                        <a:pt x="34523" y="327824"/>
                        <a:pt x="61338" y="354636"/>
                        <a:pt x="69012" y="362309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87" name="Forme libre 586"/>
                <p:cNvSpPr/>
                <p:nvPr/>
              </p:nvSpPr>
              <p:spPr>
                <a:xfrm>
                  <a:off x="7056408" y="2665562"/>
                  <a:ext cx="149042" cy="157194"/>
                </a:xfrm>
                <a:custGeom>
                  <a:avLst/>
                  <a:gdLst>
                    <a:gd name="connsiteX0" fmla="*/ 0 w 149042"/>
                    <a:gd name="connsiteY0" fmla="*/ 0 h 157194"/>
                    <a:gd name="connsiteX1" fmla="*/ 60384 w 149042"/>
                    <a:gd name="connsiteY1" fmla="*/ 25880 h 157194"/>
                    <a:gd name="connsiteX2" fmla="*/ 94890 w 149042"/>
                    <a:gd name="connsiteY2" fmla="*/ 103517 h 157194"/>
                    <a:gd name="connsiteX3" fmla="*/ 146649 w 149042"/>
                    <a:gd name="connsiteY3" fmla="*/ 129396 h 157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042" h="157194">
                      <a:moveTo>
                        <a:pt x="0" y="0"/>
                      </a:moveTo>
                      <a:cubicBezTo>
                        <a:pt x="16305" y="4076"/>
                        <a:pt x="49352" y="8229"/>
                        <a:pt x="60384" y="25880"/>
                      </a:cubicBezTo>
                      <a:cubicBezTo>
                        <a:pt x="79219" y="56016"/>
                        <a:pt x="68516" y="80440"/>
                        <a:pt x="94890" y="103517"/>
                      </a:cubicBezTo>
                      <a:cubicBezTo>
                        <a:pt x="149042" y="150899"/>
                        <a:pt x="146649" y="157194"/>
                        <a:pt x="146649" y="129396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88" name="Forme libre 587"/>
                <p:cNvSpPr/>
                <p:nvPr/>
              </p:nvSpPr>
              <p:spPr>
                <a:xfrm>
                  <a:off x="7134045" y="2536166"/>
                  <a:ext cx="241540" cy="274597"/>
                </a:xfrm>
                <a:custGeom>
                  <a:avLst/>
                  <a:gdLst>
                    <a:gd name="connsiteX0" fmla="*/ 0 w 241540"/>
                    <a:gd name="connsiteY0" fmla="*/ 0 h 274597"/>
                    <a:gd name="connsiteX1" fmla="*/ 69012 w 241540"/>
                    <a:gd name="connsiteY1" fmla="*/ 69011 h 274597"/>
                    <a:gd name="connsiteX2" fmla="*/ 120770 w 241540"/>
                    <a:gd name="connsiteY2" fmla="*/ 129396 h 274597"/>
                    <a:gd name="connsiteX3" fmla="*/ 172529 w 241540"/>
                    <a:gd name="connsiteY3" fmla="*/ 189781 h 274597"/>
                    <a:gd name="connsiteX4" fmla="*/ 215661 w 241540"/>
                    <a:gd name="connsiteY4" fmla="*/ 267419 h 274597"/>
                    <a:gd name="connsiteX5" fmla="*/ 241540 w 241540"/>
                    <a:gd name="connsiteY5" fmla="*/ 267419 h 27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540" h="274597">
                      <a:moveTo>
                        <a:pt x="0" y="0"/>
                      </a:moveTo>
                      <a:cubicBezTo>
                        <a:pt x="23004" y="23004"/>
                        <a:pt x="49493" y="42985"/>
                        <a:pt x="69012" y="69011"/>
                      </a:cubicBezTo>
                      <a:cubicBezTo>
                        <a:pt x="144691" y="169918"/>
                        <a:pt x="48679" y="45289"/>
                        <a:pt x="120770" y="129396"/>
                      </a:cubicBezTo>
                      <a:cubicBezTo>
                        <a:pt x="187160" y="206852"/>
                        <a:pt x="108319" y="125573"/>
                        <a:pt x="172529" y="189781"/>
                      </a:cubicBezTo>
                      <a:cubicBezTo>
                        <a:pt x="187712" y="235332"/>
                        <a:pt x="176111" y="208094"/>
                        <a:pt x="215661" y="267419"/>
                      </a:cubicBezTo>
                      <a:cubicBezTo>
                        <a:pt x="220446" y="274597"/>
                        <a:pt x="232914" y="267419"/>
                        <a:pt x="241540" y="267419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89" name="Forme libre 588"/>
                <p:cNvSpPr/>
                <p:nvPr/>
              </p:nvSpPr>
              <p:spPr>
                <a:xfrm>
                  <a:off x="7228936" y="2656936"/>
                  <a:ext cx="41805" cy="284672"/>
                </a:xfrm>
                <a:custGeom>
                  <a:avLst/>
                  <a:gdLst>
                    <a:gd name="connsiteX0" fmla="*/ 0 w 41805"/>
                    <a:gd name="connsiteY0" fmla="*/ 0 h 284672"/>
                    <a:gd name="connsiteX1" fmla="*/ 17253 w 41805"/>
                    <a:gd name="connsiteY1" fmla="*/ 284672 h 284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05" h="284672">
                      <a:moveTo>
                        <a:pt x="0" y="0"/>
                      </a:moveTo>
                      <a:cubicBezTo>
                        <a:pt x="41805" y="125412"/>
                        <a:pt x="17253" y="33572"/>
                        <a:pt x="17253" y="284672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90" name="Forme libre 589"/>
                <p:cNvSpPr/>
                <p:nvPr/>
              </p:nvSpPr>
              <p:spPr>
                <a:xfrm>
                  <a:off x="7134045" y="2536166"/>
                  <a:ext cx="207034" cy="78924"/>
                </a:xfrm>
                <a:custGeom>
                  <a:avLst/>
                  <a:gdLst>
                    <a:gd name="connsiteX0" fmla="*/ 0 w 207034"/>
                    <a:gd name="connsiteY0" fmla="*/ 8626 h 78924"/>
                    <a:gd name="connsiteX1" fmla="*/ 25880 w 207034"/>
                    <a:gd name="connsiteY1" fmla="*/ 0 h 78924"/>
                    <a:gd name="connsiteX2" fmla="*/ 138023 w 207034"/>
                    <a:gd name="connsiteY2" fmla="*/ 17253 h 78924"/>
                    <a:gd name="connsiteX3" fmla="*/ 163902 w 207034"/>
                    <a:gd name="connsiteY3" fmla="*/ 34506 h 78924"/>
                    <a:gd name="connsiteX4" fmla="*/ 198408 w 207034"/>
                    <a:gd name="connsiteY4" fmla="*/ 77638 h 78924"/>
                    <a:gd name="connsiteX5" fmla="*/ 207034 w 207034"/>
                    <a:gd name="connsiteY5" fmla="*/ 77638 h 78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034" h="78924">
                      <a:moveTo>
                        <a:pt x="0" y="8626"/>
                      </a:moveTo>
                      <a:cubicBezTo>
                        <a:pt x="8627" y="5751"/>
                        <a:pt x="16787" y="0"/>
                        <a:pt x="25880" y="0"/>
                      </a:cubicBezTo>
                      <a:cubicBezTo>
                        <a:pt x="45679" y="0"/>
                        <a:pt x="108490" y="2486"/>
                        <a:pt x="138023" y="17253"/>
                      </a:cubicBezTo>
                      <a:cubicBezTo>
                        <a:pt x="147296" y="21890"/>
                        <a:pt x="155276" y="28755"/>
                        <a:pt x="163902" y="34506"/>
                      </a:cubicBezTo>
                      <a:cubicBezTo>
                        <a:pt x="173852" y="64354"/>
                        <a:pt x="167193" y="62030"/>
                        <a:pt x="198408" y="77638"/>
                      </a:cubicBezTo>
                      <a:cubicBezTo>
                        <a:pt x="200980" y="78924"/>
                        <a:pt x="204159" y="77638"/>
                        <a:pt x="207034" y="77638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91" name="Forme libre 590"/>
                <p:cNvSpPr/>
                <p:nvPr/>
              </p:nvSpPr>
              <p:spPr>
                <a:xfrm>
                  <a:off x="7263442" y="2656936"/>
                  <a:ext cx="172528" cy="82423"/>
                </a:xfrm>
                <a:custGeom>
                  <a:avLst/>
                  <a:gdLst>
                    <a:gd name="connsiteX0" fmla="*/ 0 w 172528"/>
                    <a:gd name="connsiteY0" fmla="*/ 0 h 82423"/>
                    <a:gd name="connsiteX1" fmla="*/ 43132 w 172528"/>
                    <a:gd name="connsiteY1" fmla="*/ 8626 h 82423"/>
                    <a:gd name="connsiteX2" fmla="*/ 94890 w 172528"/>
                    <a:gd name="connsiteY2" fmla="*/ 51758 h 82423"/>
                    <a:gd name="connsiteX3" fmla="*/ 120769 w 172528"/>
                    <a:gd name="connsiteY3" fmla="*/ 60385 h 82423"/>
                    <a:gd name="connsiteX4" fmla="*/ 172528 w 172528"/>
                    <a:gd name="connsiteY4" fmla="*/ 77638 h 82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528" h="82423">
                      <a:moveTo>
                        <a:pt x="0" y="0"/>
                      </a:moveTo>
                      <a:cubicBezTo>
                        <a:pt x="14377" y="2875"/>
                        <a:pt x="29404" y="3478"/>
                        <a:pt x="43132" y="8626"/>
                      </a:cubicBezTo>
                      <a:cubicBezTo>
                        <a:pt x="75384" y="20721"/>
                        <a:pt x="66125" y="32581"/>
                        <a:pt x="94890" y="51758"/>
                      </a:cubicBezTo>
                      <a:cubicBezTo>
                        <a:pt x="102456" y="56802"/>
                        <a:pt x="112636" y="56318"/>
                        <a:pt x="120769" y="60385"/>
                      </a:cubicBezTo>
                      <a:cubicBezTo>
                        <a:pt x="164844" y="82423"/>
                        <a:pt x="127114" y="77638"/>
                        <a:pt x="172528" y="77638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92" name="Forme libre 591"/>
                <p:cNvSpPr/>
                <p:nvPr/>
              </p:nvSpPr>
              <p:spPr>
                <a:xfrm>
                  <a:off x="7030528" y="2743200"/>
                  <a:ext cx="70607" cy="69011"/>
                </a:xfrm>
                <a:custGeom>
                  <a:avLst/>
                  <a:gdLst>
                    <a:gd name="connsiteX0" fmla="*/ 0 w 70607"/>
                    <a:gd name="connsiteY0" fmla="*/ 0 h 69011"/>
                    <a:gd name="connsiteX1" fmla="*/ 34506 w 70607"/>
                    <a:gd name="connsiteY1" fmla="*/ 8626 h 69011"/>
                    <a:gd name="connsiteX2" fmla="*/ 69012 w 70607"/>
                    <a:gd name="connsiteY2" fmla="*/ 69011 h 69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607" h="69011">
                      <a:moveTo>
                        <a:pt x="0" y="0"/>
                      </a:moveTo>
                      <a:cubicBezTo>
                        <a:pt x="11502" y="2875"/>
                        <a:pt x="25583" y="819"/>
                        <a:pt x="34506" y="8626"/>
                      </a:cubicBezTo>
                      <a:cubicBezTo>
                        <a:pt x="70607" y="40214"/>
                        <a:pt x="69012" y="42778"/>
                        <a:pt x="69012" y="69011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93" name="Forme libre 592"/>
                <p:cNvSpPr/>
                <p:nvPr/>
              </p:nvSpPr>
              <p:spPr>
                <a:xfrm>
                  <a:off x="6916566" y="2757578"/>
                  <a:ext cx="88083" cy="115018"/>
                </a:xfrm>
                <a:custGeom>
                  <a:avLst/>
                  <a:gdLst>
                    <a:gd name="connsiteX0" fmla="*/ 88083 w 88083"/>
                    <a:gd name="connsiteY0" fmla="*/ 2875 h 115018"/>
                    <a:gd name="connsiteX1" fmla="*/ 27698 w 88083"/>
                    <a:gd name="connsiteY1" fmla="*/ 46007 h 115018"/>
                    <a:gd name="connsiteX2" fmla="*/ 10445 w 88083"/>
                    <a:gd name="connsiteY2" fmla="*/ 71886 h 115018"/>
                    <a:gd name="connsiteX3" fmla="*/ 1819 w 88083"/>
                    <a:gd name="connsiteY3" fmla="*/ 115018 h 115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083" h="115018">
                      <a:moveTo>
                        <a:pt x="88083" y="2875"/>
                      </a:moveTo>
                      <a:cubicBezTo>
                        <a:pt x="10447" y="28754"/>
                        <a:pt x="50702" y="0"/>
                        <a:pt x="27698" y="46007"/>
                      </a:cubicBezTo>
                      <a:cubicBezTo>
                        <a:pt x="23061" y="55280"/>
                        <a:pt x="16196" y="63260"/>
                        <a:pt x="10445" y="71886"/>
                      </a:cubicBezTo>
                      <a:cubicBezTo>
                        <a:pt x="0" y="103221"/>
                        <a:pt x="1819" y="88672"/>
                        <a:pt x="1819" y="115018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94" name="Forme libre 593"/>
                <p:cNvSpPr/>
                <p:nvPr/>
              </p:nvSpPr>
              <p:spPr>
                <a:xfrm>
                  <a:off x="7250415" y="2719170"/>
                  <a:ext cx="82038" cy="144800"/>
                </a:xfrm>
                <a:custGeom>
                  <a:avLst/>
                  <a:gdLst>
                    <a:gd name="connsiteX0" fmla="*/ 4400 w 82038"/>
                    <a:gd name="connsiteY0" fmla="*/ 15404 h 144800"/>
                    <a:gd name="connsiteX1" fmla="*/ 21653 w 82038"/>
                    <a:gd name="connsiteY1" fmla="*/ 75788 h 144800"/>
                    <a:gd name="connsiteX2" fmla="*/ 30279 w 82038"/>
                    <a:gd name="connsiteY2" fmla="*/ 101668 h 144800"/>
                    <a:gd name="connsiteX3" fmla="*/ 56159 w 82038"/>
                    <a:gd name="connsiteY3" fmla="*/ 127547 h 144800"/>
                    <a:gd name="connsiteX4" fmla="*/ 82038 w 82038"/>
                    <a:gd name="connsiteY4" fmla="*/ 144800 h 14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038" h="144800">
                      <a:moveTo>
                        <a:pt x="4400" y="15404"/>
                      </a:moveTo>
                      <a:cubicBezTo>
                        <a:pt x="25076" y="77427"/>
                        <a:pt x="0" y="0"/>
                        <a:pt x="21653" y="75788"/>
                      </a:cubicBezTo>
                      <a:cubicBezTo>
                        <a:pt x="24151" y="84531"/>
                        <a:pt x="25235" y="94102"/>
                        <a:pt x="30279" y="101668"/>
                      </a:cubicBezTo>
                      <a:cubicBezTo>
                        <a:pt x="37046" y="111819"/>
                        <a:pt x="46787" y="119737"/>
                        <a:pt x="56159" y="127547"/>
                      </a:cubicBezTo>
                      <a:cubicBezTo>
                        <a:pt x="64124" y="134184"/>
                        <a:pt x="82038" y="144800"/>
                        <a:pt x="82038" y="14480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95" name="Forme libre 594"/>
                <p:cNvSpPr/>
                <p:nvPr/>
              </p:nvSpPr>
              <p:spPr>
                <a:xfrm>
                  <a:off x="7246189" y="2501368"/>
                  <a:ext cx="120769" cy="34798"/>
                </a:xfrm>
                <a:custGeom>
                  <a:avLst/>
                  <a:gdLst>
                    <a:gd name="connsiteX0" fmla="*/ 0 w 120769"/>
                    <a:gd name="connsiteY0" fmla="*/ 34798 h 34798"/>
                    <a:gd name="connsiteX1" fmla="*/ 120769 w 120769"/>
                    <a:gd name="connsiteY1" fmla="*/ 17545 h 3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769" h="34798">
                      <a:moveTo>
                        <a:pt x="0" y="34798"/>
                      </a:moveTo>
                      <a:cubicBezTo>
                        <a:pt x="52197" y="0"/>
                        <a:pt x="15511" y="17545"/>
                        <a:pt x="120769" y="17545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96" name="Forme libre 595"/>
                <p:cNvSpPr/>
                <p:nvPr/>
              </p:nvSpPr>
              <p:spPr>
                <a:xfrm>
                  <a:off x="7315200" y="2648309"/>
                  <a:ext cx="172528" cy="33599"/>
                </a:xfrm>
                <a:custGeom>
                  <a:avLst/>
                  <a:gdLst>
                    <a:gd name="connsiteX0" fmla="*/ 0 w 172528"/>
                    <a:gd name="connsiteY0" fmla="*/ 17253 h 33599"/>
                    <a:gd name="connsiteX1" fmla="*/ 155275 w 172528"/>
                    <a:gd name="connsiteY1" fmla="*/ 17253 h 33599"/>
                    <a:gd name="connsiteX2" fmla="*/ 172528 w 172528"/>
                    <a:gd name="connsiteY2" fmla="*/ 0 h 3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528" h="33599">
                      <a:moveTo>
                        <a:pt x="0" y="17253"/>
                      </a:moveTo>
                      <a:cubicBezTo>
                        <a:pt x="59932" y="23913"/>
                        <a:pt x="95343" y="33599"/>
                        <a:pt x="155275" y="17253"/>
                      </a:cubicBezTo>
                      <a:cubicBezTo>
                        <a:pt x="163122" y="15113"/>
                        <a:pt x="166777" y="5751"/>
                        <a:pt x="172528" y="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97" name="Forme libre 596"/>
                <p:cNvSpPr/>
                <p:nvPr/>
              </p:nvSpPr>
              <p:spPr>
                <a:xfrm>
                  <a:off x="7297947" y="2579298"/>
                  <a:ext cx="146649" cy="11167"/>
                </a:xfrm>
                <a:custGeom>
                  <a:avLst/>
                  <a:gdLst>
                    <a:gd name="connsiteX0" fmla="*/ 0 w 146649"/>
                    <a:gd name="connsiteY0" fmla="*/ 0 h 11167"/>
                    <a:gd name="connsiteX1" fmla="*/ 146649 w 146649"/>
                    <a:gd name="connsiteY1" fmla="*/ 8627 h 1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649" h="11167">
                      <a:moveTo>
                        <a:pt x="0" y="0"/>
                      </a:moveTo>
                      <a:cubicBezTo>
                        <a:pt x="100501" y="11167"/>
                        <a:pt x="51599" y="8627"/>
                        <a:pt x="146649" y="8627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98" name="Forme libre 597"/>
                <p:cNvSpPr/>
                <p:nvPr/>
              </p:nvSpPr>
              <p:spPr>
                <a:xfrm>
                  <a:off x="7194431" y="2475781"/>
                  <a:ext cx="120769" cy="60385"/>
                </a:xfrm>
                <a:custGeom>
                  <a:avLst/>
                  <a:gdLst>
                    <a:gd name="connsiteX0" fmla="*/ 0 w 120769"/>
                    <a:gd name="connsiteY0" fmla="*/ 60385 h 60385"/>
                    <a:gd name="connsiteX1" fmla="*/ 8626 w 120769"/>
                    <a:gd name="connsiteY1" fmla="*/ 34505 h 60385"/>
                    <a:gd name="connsiteX2" fmla="*/ 34505 w 120769"/>
                    <a:gd name="connsiteY2" fmla="*/ 25879 h 60385"/>
                    <a:gd name="connsiteX3" fmla="*/ 86264 w 120769"/>
                    <a:gd name="connsiteY3" fmla="*/ 17253 h 60385"/>
                    <a:gd name="connsiteX4" fmla="*/ 120769 w 120769"/>
                    <a:gd name="connsiteY4" fmla="*/ 0 h 60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769" h="60385">
                      <a:moveTo>
                        <a:pt x="0" y="60385"/>
                      </a:moveTo>
                      <a:cubicBezTo>
                        <a:pt x="2875" y="51758"/>
                        <a:pt x="2196" y="40935"/>
                        <a:pt x="8626" y="34505"/>
                      </a:cubicBezTo>
                      <a:cubicBezTo>
                        <a:pt x="15056" y="28075"/>
                        <a:pt x="25629" y="27851"/>
                        <a:pt x="34505" y="25879"/>
                      </a:cubicBezTo>
                      <a:cubicBezTo>
                        <a:pt x="51579" y="22085"/>
                        <a:pt x="69011" y="20128"/>
                        <a:pt x="86264" y="17253"/>
                      </a:cubicBezTo>
                      <a:cubicBezTo>
                        <a:pt x="116001" y="7340"/>
                        <a:pt x="105713" y="15056"/>
                        <a:pt x="120769" y="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530" name="Groupe 178"/>
              <p:cNvGrpSpPr/>
              <p:nvPr/>
            </p:nvGrpSpPr>
            <p:grpSpPr>
              <a:xfrm rot="19036034" flipH="1">
                <a:off x="3391293" y="2290692"/>
                <a:ext cx="571162" cy="465827"/>
                <a:chOff x="6916566" y="2475781"/>
                <a:chExt cx="571162" cy="465827"/>
              </a:xfrm>
            </p:grpSpPr>
            <p:sp>
              <p:nvSpPr>
                <p:cNvPr id="573" name="Forme libre 572"/>
                <p:cNvSpPr/>
                <p:nvPr/>
              </p:nvSpPr>
              <p:spPr>
                <a:xfrm>
                  <a:off x="7013275" y="2536166"/>
                  <a:ext cx="133827" cy="362309"/>
                </a:xfrm>
                <a:custGeom>
                  <a:avLst/>
                  <a:gdLst>
                    <a:gd name="connsiteX0" fmla="*/ 112144 w 133827"/>
                    <a:gd name="connsiteY0" fmla="*/ 0 h 362309"/>
                    <a:gd name="connsiteX1" fmla="*/ 112144 w 133827"/>
                    <a:gd name="connsiteY1" fmla="*/ 86264 h 362309"/>
                    <a:gd name="connsiteX2" fmla="*/ 60385 w 133827"/>
                    <a:gd name="connsiteY2" fmla="*/ 120770 h 362309"/>
                    <a:gd name="connsiteX3" fmla="*/ 34506 w 133827"/>
                    <a:gd name="connsiteY3" fmla="*/ 138023 h 362309"/>
                    <a:gd name="connsiteX4" fmla="*/ 17253 w 133827"/>
                    <a:gd name="connsiteY4" fmla="*/ 163902 h 362309"/>
                    <a:gd name="connsiteX5" fmla="*/ 0 w 133827"/>
                    <a:gd name="connsiteY5" fmla="*/ 215660 h 362309"/>
                    <a:gd name="connsiteX6" fmla="*/ 8627 w 133827"/>
                    <a:gd name="connsiteY6" fmla="*/ 276045 h 362309"/>
                    <a:gd name="connsiteX7" fmla="*/ 34506 w 133827"/>
                    <a:gd name="connsiteY7" fmla="*/ 327804 h 362309"/>
                    <a:gd name="connsiteX8" fmla="*/ 69012 w 133827"/>
                    <a:gd name="connsiteY8" fmla="*/ 362309 h 362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827" h="362309">
                      <a:moveTo>
                        <a:pt x="112144" y="0"/>
                      </a:moveTo>
                      <a:cubicBezTo>
                        <a:pt x="121936" y="29376"/>
                        <a:pt x="133827" y="52191"/>
                        <a:pt x="112144" y="86264"/>
                      </a:cubicBezTo>
                      <a:cubicBezTo>
                        <a:pt x="101012" y="103758"/>
                        <a:pt x="77638" y="109268"/>
                        <a:pt x="60385" y="120770"/>
                      </a:cubicBezTo>
                      <a:lnTo>
                        <a:pt x="34506" y="138023"/>
                      </a:lnTo>
                      <a:cubicBezTo>
                        <a:pt x="28755" y="146649"/>
                        <a:pt x="21464" y="154428"/>
                        <a:pt x="17253" y="163902"/>
                      </a:cubicBezTo>
                      <a:cubicBezTo>
                        <a:pt x="9867" y="180520"/>
                        <a:pt x="0" y="215660"/>
                        <a:pt x="0" y="215660"/>
                      </a:cubicBezTo>
                      <a:cubicBezTo>
                        <a:pt x="2876" y="235788"/>
                        <a:pt x="4639" y="256107"/>
                        <a:pt x="8627" y="276045"/>
                      </a:cubicBezTo>
                      <a:cubicBezTo>
                        <a:pt x="12723" y="296524"/>
                        <a:pt x="21112" y="311731"/>
                        <a:pt x="34506" y="327804"/>
                      </a:cubicBezTo>
                      <a:cubicBezTo>
                        <a:pt x="34523" y="327824"/>
                        <a:pt x="61338" y="354636"/>
                        <a:pt x="69012" y="362309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74" name="Forme libre 573"/>
                <p:cNvSpPr/>
                <p:nvPr/>
              </p:nvSpPr>
              <p:spPr>
                <a:xfrm>
                  <a:off x="7056408" y="2665562"/>
                  <a:ext cx="149042" cy="157194"/>
                </a:xfrm>
                <a:custGeom>
                  <a:avLst/>
                  <a:gdLst>
                    <a:gd name="connsiteX0" fmla="*/ 0 w 149042"/>
                    <a:gd name="connsiteY0" fmla="*/ 0 h 157194"/>
                    <a:gd name="connsiteX1" fmla="*/ 60384 w 149042"/>
                    <a:gd name="connsiteY1" fmla="*/ 25880 h 157194"/>
                    <a:gd name="connsiteX2" fmla="*/ 94890 w 149042"/>
                    <a:gd name="connsiteY2" fmla="*/ 103517 h 157194"/>
                    <a:gd name="connsiteX3" fmla="*/ 146649 w 149042"/>
                    <a:gd name="connsiteY3" fmla="*/ 129396 h 157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042" h="157194">
                      <a:moveTo>
                        <a:pt x="0" y="0"/>
                      </a:moveTo>
                      <a:cubicBezTo>
                        <a:pt x="16305" y="4076"/>
                        <a:pt x="49352" y="8229"/>
                        <a:pt x="60384" y="25880"/>
                      </a:cubicBezTo>
                      <a:cubicBezTo>
                        <a:pt x="79219" y="56016"/>
                        <a:pt x="68516" y="80440"/>
                        <a:pt x="94890" y="103517"/>
                      </a:cubicBezTo>
                      <a:cubicBezTo>
                        <a:pt x="149042" y="150899"/>
                        <a:pt x="146649" y="157194"/>
                        <a:pt x="146649" y="129396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75" name="Forme libre 574"/>
                <p:cNvSpPr/>
                <p:nvPr/>
              </p:nvSpPr>
              <p:spPr>
                <a:xfrm>
                  <a:off x="7134045" y="2536166"/>
                  <a:ext cx="241540" cy="274597"/>
                </a:xfrm>
                <a:custGeom>
                  <a:avLst/>
                  <a:gdLst>
                    <a:gd name="connsiteX0" fmla="*/ 0 w 241540"/>
                    <a:gd name="connsiteY0" fmla="*/ 0 h 274597"/>
                    <a:gd name="connsiteX1" fmla="*/ 69012 w 241540"/>
                    <a:gd name="connsiteY1" fmla="*/ 69011 h 274597"/>
                    <a:gd name="connsiteX2" fmla="*/ 120770 w 241540"/>
                    <a:gd name="connsiteY2" fmla="*/ 129396 h 274597"/>
                    <a:gd name="connsiteX3" fmla="*/ 172529 w 241540"/>
                    <a:gd name="connsiteY3" fmla="*/ 189781 h 274597"/>
                    <a:gd name="connsiteX4" fmla="*/ 215661 w 241540"/>
                    <a:gd name="connsiteY4" fmla="*/ 267419 h 274597"/>
                    <a:gd name="connsiteX5" fmla="*/ 241540 w 241540"/>
                    <a:gd name="connsiteY5" fmla="*/ 267419 h 27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540" h="274597">
                      <a:moveTo>
                        <a:pt x="0" y="0"/>
                      </a:moveTo>
                      <a:cubicBezTo>
                        <a:pt x="23004" y="23004"/>
                        <a:pt x="49493" y="42985"/>
                        <a:pt x="69012" y="69011"/>
                      </a:cubicBezTo>
                      <a:cubicBezTo>
                        <a:pt x="144691" y="169918"/>
                        <a:pt x="48679" y="45289"/>
                        <a:pt x="120770" y="129396"/>
                      </a:cubicBezTo>
                      <a:cubicBezTo>
                        <a:pt x="187160" y="206852"/>
                        <a:pt x="108319" y="125573"/>
                        <a:pt x="172529" y="189781"/>
                      </a:cubicBezTo>
                      <a:cubicBezTo>
                        <a:pt x="187712" y="235332"/>
                        <a:pt x="176111" y="208094"/>
                        <a:pt x="215661" y="267419"/>
                      </a:cubicBezTo>
                      <a:cubicBezTo>
                        <a:pt x="220446" y="274597"/>
                        <a:pt x="232914" y="267419"/>
                        <a:pt x="241540" y="267419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76" name="Forme libre 575"/>
                <p:cNvSpPr/>
                <p:nvPr/>
              </p:nvSpPr>
              <p:spPr>
                <a:xfrm>
                  <a:off x="7228936" y="2656936"/>
                  <a:ext cx="41805" cy="284672"/>
                </a:xfrm>
                <a:custGeom>
                  <a:avLst/>
                  <a:gdLst>
                    <a:gd name="connsiteX0" fmla="*/ 0 w 41805"/>
                    <a:gd name="connsiteY0" fmla="*/ 0 h 284672"/>
                    <a:gd name="connsiteX1" fmla="*/ 17253 w 41805"/>
                    <a:gd name="connsiteY1" fmla="*/ 284672 h 284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05" h="284672">
                      <a:moveTo>
                        <a:pt x="0" y="0"/>
                      </a:moveTo>
                      <a:cubicBezTo>
                        <a:pt x="41805" y="125412"/>
                        <a:pt x="17253" y="33572"/>
                        <a:pt x="17253" y="284672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77" name="Forme libre 576"/>
                <p:cNvSpPr/>
                <p:nvPr/>
              </p:nvSpPr>
              <p:spPr>
                <a:xfrm>
                  <a:off x="7134045" y="2536166"/>
                  <a:ext cx="207034" cy="78924"/>
                </a:xfrm>
                <a:custGeom>
                  <a:avLst/>
                  <a:gdLst>
                    <a:gd name="connsiteX0" fmla="*/ 0 w 207034"/>
                    <a:gd name="connsiteY0" fmla="*/ 8626 h 78924"/>
                    <a:gd name="connsiteX1" fmla="*/ 25880 w 207034"/>
                    <a:gd name="connsiteY1" fmla="*/ 0 h 78924"/>
                    <a:gd name="connsiteX2" fmla="*/ 138023 w 207034"/>
                    <a:gd name="connsiteY2" fmla="*/ 17253 h 78924"/>
                    <a:gd name="connsiteX3" fmla="*/ 163902 w 207034"/>
                    <a:gd name="connsiteY3" fmla="*/ 34506 h 78924"/>
                    <a:gd name="connsiteX4" fmla="*/ 198408 w 207034"/>
                    <a:gd name="connsiteY4" fmla="*/ 77638 h 78924"/>
                    <a:gd name="connsiteX5" fmla="*/ 207034 w 207034"/>
                    <a:gd name="connsiteY5" fmla="*/ 77638 h 78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034" h="78924">
                      <a:moveTo>
                        <a:pt x="0" y="8626"/>
                      </a:moveTo>
                      <a:cubicBezTo>
                        <a:pt x="8627" y="5751"/>
                        <a:pt x="16787" y="0"/>
                        <a:pt x="25880" y="0"/>
                      </a:cubicBezTo>
                      <a:cubicBezTo>
                        <a:pt x="45679" y="0"/>
                        <a:pt x="108490" y="2486"/>
                        <a:pt x="138023" y="17253"/>
                      </a:cubicBezTo>
                      <a:cubicBezTo>
                        <a:pt x="147296" y="21890"/>
                        <a:pt x="155276" y="28755"/>
                        <a:pt x="163902" y="34506"/>
                      </a:cubicBezTo>
                      <a:cubicBezTo>
                        <a:pt x="173852" y="64354"/>
                        <a:pt x="167193" y="62030"/>
                        <a:pt x="198408" y="77638"/>
                      </a:cubicBezTo>
                      <a:cubicBezTo>
                        <a:pt x="200980" y="78924"/>
                        <a:pt x="204159" y="77638"/>
                        <a:pt x="207034" y="77638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78" name="Forme libre 577"/>
                <p:cNvSpPr/>
                <p:nvPr/>
              </p:nvSpPr>
              <p:spPr>
                <a:xfrm>
                  <a:off x="7263442" y="2656936"/>
                  <a:ext cx="172528" cy="82423"/>
                </a:xfrm>
                <a:custGeom>
                  <a:avLst/>
                  <a:gdLst>
                    <a:gd name="connsiteX0" fmla="*/ 0 w 172528"/>
                    <a:gd name="connsiteY0" fmla="*/ 0 h 82423"/>
                    <a:gd name="connsiteX1" fmla="*/ 43132 w 172528"/>
                    <a:gd name="connsiteY1" fmla="*/ 8626 h 82423"/>
                    <a:gd name="connsiteX2" fmla="*/ 94890 w 172528"/>
                    <a:gd name="connsiteY2" fmla="*/ 51758 h 82423"/>
                    <a:gd name="connsiteX3" fmla="*/ 120769 w 172528"/>
                    <a:gd name="connsiteY3" fmla="*/ 60385 h 82423"/>
                    <a:gd name="connsiteX4" fmla="*/ 172528 w 172528"/>
                    <a:gd name="connsiteY4" fmla="*/ 77638 h 82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528" h="82423">
                      <a:moveTo>
                        <a:pt x="0" y="0"/>
                      </a:moveTo>
                      <a:cubicBezTo>
                        <a:pt x="14377" y="2875"/>
                        <a:pt x="29404" y="3478"/>
                        <a:pt x="43132" y="8626"/>
                      </a:cubicBezTo>
                      <a:cubicBezTo>
                        <a:pt x="75384" y="20721"/>
                        <a:pt x="66125" y="32581"/>
                        <a:pt x="94890" y="51758"/>
                      </a:cubicBezTo>
                      <a:cubicBezTo>
                        <a:pt x="102456" y="56802"/>
                        <a:pt x="112636" y="56318"/>
                        <a:pt x="120769" y="60385"/>
                      </a:cubicBezTo>
                      <a:cubicBezTo>
                        <a:pt x="164844" y="82423"/>
                        <a:pt x="127114" y="77638"/>
                        <a:pt x="172528" y="77638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79" name="Forme libre 578"/>
                <p:cNvSpPr/>
                <p:nvPr/>
              </p:nvSpPr>
              <p:spPr>
                <a:xfrm>
                  <a:off x="7030528" y="2743200"/>
                  <a:ext cx="70607" cy="69011"/>
                </a:xfrm>
                <a:custGeom>
                  <a:avLst/>
                  <a:gdLst>
                    <a:gd name="connsiteX0" fmla="*/ 0 w 70607"/>
                    <a:gd name="connsiteY0" fmla="*/ 0 h 69011"/>
                    <a:gd name="connsiteX1" fmla="*/ 34506 w 70607"/>
                    <a:gd name="connsiteY1" fmla="*/ 8626 h 69011"/>
                    <a:gd name="connsiteX2" fmla="*/ 69012 w 70607"/>
                    <a:gd name="connsiteY2" fmla="*/ 69011 h 69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607" h="69011">
                      <a:moveTo>
                        <a:pt x="0" y="0"/>
                      </a:moveTo>
                      <a:cubicBezTo>
                        <a:pt x="11502" y="2875"/>
                        <a:pt x="25583" y="819"/>
                        <a:pt x="34506" y="8626"/>
                      </a:cubicBezTo>
                      <a:cubicBezTo>
                        <a:pt x="70607" y="40214"/>
                        <a:pt x="69012" y="42778"/>
                        <a:pt x="69012" y="69011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80" name="Forme libre 579"/>
                <p:cNvSpPr/>
                <p:nvPr/>
              </p:nvSpPr>
              <p:spPr>
                <a:xfrm>
                  <a:off x="6916566" y="2757578"/>
                  <a:ext cx="88083" cy="115018"/>
                </a:xfrm>
                <a:custGeom>
                  <a:avLst/>
                  <a:gdLst>
                    <a:gd name="connsiteX0" fmla="*/ 88083 w 88083"/>
                    <a:gd name="connsiteY0" fmla="*/ 2875 h 115018"/>
                    <a:gd name="connsiteX1" fmla="*/ 27698 w 88083"/>
                    <a:gd name="connsiteY1" fmla="*/ 46007 h 115018"/>
                    <a:gd name="connsiteX2" fmla="*/ 10445 w 88083"/>
                    <a:gd name="connsiteY2" fmla="*/ 71886 h 115018"/>
                    <a:gd name="connsiteX3" fmla="*/ 1819 w 88083"/>
                    <a:gd name="connsiteY3" fmla="*/ 115018 h 115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083" h="115018">
                      <a:moveTo>
                        <a:pt x="88083" y="2875"/>
                      </a:moveTo>
                      <a:cubicBezTo>
                        <a:pt x="10447" y="28754"/>
                        <a:pt x="50702" y="0"/>
                        <a:pt x="27698" y="46007"/>
                      </a:cubicBezTo>
                      <a:cubicBezTo>
                        <a:pt x="23061" y="55280"/>
                        <a:pt x="16196" y="63260"/>
                        <a:pt x="10445" y="71886"/>
                      </a:cubicBezTo>
                      <a:cubicBezTo>
                        <a:pt x="0" y="103221"/>
                        <a:pt x="1819" y="88672"/>
                        <a:pt x="1819" y="115018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81" name="Forme libre 580"/>
                <p:cNvSpPr/>
                <p:nvPr/>
              </p:nvSpPr>
              <p:spPr>
                <a:xfrm>
                  <a:off x="7250415" y="2719170"/>
                  <a:ext cx="82038" cy="144800"/>
                </a:xfrm>
                <a:custGeom>
                  <a:avLst/>
                  <a:gdLst>
                    <a:gd name="connsiteX0" fmla="*/ 4400 w 82038"/>
                    <a:gd name="connsiteY0" fmla="*/ 15404 h 144800"/>
                    <a:gd name="connsiteX1" fmla="*/ 21653 w 82038"/>
                    <a:gd name="connsiteY1" fmla="*/ 75788 h 144800"/>
                    <a:gd name="connsiteX2" fmla="*/ 30279 w 82038"/>
                    <a:gd name="connsiteY2" fmla="*/ 101668 h 144800"/>
                    <a:gd name="connsiteX3" fmla="*/ 56159 w 82038"/>
                    <a:gd name="connsiteY3" fmla="*/ 127547 h 144800"/>
                    <a:gd name="connsiteX4" fmla="*/ 82038 w 82038"/>
                    <a:gd name="connsiteY4" fmla="*/ 144800 h 14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038" h="144800">
                      <a:moveTo>
                        <a:pt x="4400" y="15404"/>
                      </a:moveTo>
                      <a:cubicBezTo>
                        <a:pt x="25076" y="77427"/>
                        <a:pt x="0" y="0"/>
                        <a:pt x="21653" y="75788"/>
                      </a:cubicBezTo>
                      <a:cubicBezTo>
                        <a:pt x="24151" y="84531"/>
                        <a:pt x="25235" y="94102"/>
                        <a:pt x="30279" y="101668"/>
                      </a:cubicBezTo>
                      <a:cubicBezTo>
                        <a:pt x="37046" y="111819"/>
                        <a:pt x="46787" y="119737"/>
                        <a:pt x="56159" y="127547"/>
                      </a:cubicBezTo>
                      <a:cubicBezTo>
                        <a:pt x="64124" y="134184"/>
                        <a:pt x="82038" y="144800"/>
                        <a:pt x="82038" y="14480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82" name="Forme libre 581"/>
                <p:cNvSpPr/>
                <p:nvPr/>
              </p:nvSpPr>
              <p:spPr>
                <a:xfrm>
                  <a:off x="7246189" y="2501368"/>
                  <a:ext cx="120769" cy="34798"/>
                </a:xfrm>
                <a:custGeom>
                  <a:avLst/>
                  <a:gdLst>
                    <a:gd name="connsiteX0" fmla="*/ 0 w 120769"/>
                    <a:gd name="connsiteY0" fmla="*/ 34798 h 34798"/>
                    <a:gd name="connsiteX1" fmla="*/ 120769 w 120769"/>
                    <a:gd name="connsiteY1" fmla="*/ 17545 h 3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769" h="34798">
                      <a:moveTo>
                        <a:pt x="0" y="34798"/>
                      </a:moveTo>
                      <a:cubicBezTo>
                        <a:pt x="52197" y="0"/>
                        <a:pt x="15511" y="17545"/>
                        <a:pt x="120769" y="17545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83" name="Forme libre 582"/>
                <p:cNvSpPr/>
                <p:nvPr/>
              </p:nvSpPr>
              <p:spPr>
                <a:xfrm>
                  <a:off x="7315200" y="2648309"/>
                  <a:ext cx="172528" cy="33599"/>
                </a:xfrm>
                <a:custGeom>
                  <a:avLst/>
                  <a:gdLst>
                    <a:gd name="connsiteX0" fmla="*/ 0 w 172528"/>
                    <a:gd name="connsiteY0" fmla="*/ 17253 h 33599"/>
                    <a:gd name="connsiteX1" fmla="*/ 155275 w 172528"/>
                    <a:gd name="connsiteY1" fmla="*/ 17253 h 33599"/>
                    <a:gd name="connsiteX2" fmla="*/ 172528 w 172528"/>
                    <a:gd name="connsiteY2" fmla="*/ 0 h 3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528" h="33599">
                      <a:moveTo>
                        <a:pt x="0" y="17253"/>
                      </a:moveTo>
                      <a:cubicBezTo>
                        <a:pt x="59932" y="23913"/>
                        <a:pt x="95343" y="33599"/>
                        <a:pt x="155275" y="17253"/>
                      </a:cubicBezTo>
                      <a:cubicBezTo>
                        <a:pt x="163122" y="15113"/>
                        <a:pt x="166777" y="5751"/>
                        <a:pt x="172528" y="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84" name="Forme libre 583"/>
                <p:cNvSpPr/>
                <p:nvPr/>
              </p:nvSpPr>
              <p:spPr>
                <a:xfrm>
                  <a:off x="7297947" y="2579298"/>
                  <a:ext cx="146649" cy="11167"/>
                </a:xfrm>
                <a:custGeom>
                  <a:avLst/>
                  <a:gdLst>
                    <a:gd name="connsiteX0" fmla="*/ 0 w 146649"/>
                    <a:gd name="connsiteY0" fmla="*/ 0 h 11167"/>
                    <a:gd name="connsiteX1" fmla="*/ 146649 w 146649"/>
                    <a:gd name="connsiteY1" fmla="*/ 8627 h 1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649" h="11167">
                      <a:moveTo>
                        <a:pt x="0" y="0"/>
                      </a:moveTo>
                      <a:cubicBezTo>
                        <a:pt x="100501" y="11167"/>
                        <a:pt x="51599" y="8627"/>
                        <a:pt x="146649" y="8627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85" name="Forme libre 584"/>
                <p:cNvSpPr/>
                <p:nvPr/>
              </p:nvSpPr>
              <p:spPr>
                <a:xfrm>
                  <a:off x="7194431" y="2475781"/>
                  <a:ext cx="120769" cy="60385"/>
                </a:xfrm>
                <a:custGeom>
                  <a:avLst/>
                  <a:gdLst>
                    <a:gd name="connsiteX0" fmla="*/ 0 w 120769"/>
                    <a:gd name="connsiteY0" fmla="*/ 60385 h 60385"/>
                    <a:gd name="connsiteX1" fmla="*/ 8626 w 120769"/>
                    <a:gd name="connsiteY1" fmla="*/ 34505 h 60385"/>
                    <a:gd name="connsiteX2" fmla="*/ 34505 w 120769"/>
                    <a:gd name="connsiteY2" fmla="*/ 25879 h 60385"/>
                    <a:gd name="connsiteX3" fmla="*/ 86264 w 120769"/>
                    <a:gd name="connsiteY3" fmla="*/ 17253 h 60385"/>
                    <a:gd name="connsiteX4" fmla="*/ 120769 w 120769"/>
                    <a:gd name="connsiteY4" fmla="*/ 0 h 60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769" h="60385">
                      <a:moveTo>
                        <a:pt x="0" y="60385"/>
                      </a:moveTo>
                      <a:cubicBezTo>
                        <a:pt x="2875" y="51758"/>
                        <a:pt x="2196" y="40935"/>
                        <a:pt x="8626" y="34505"/>
                      </a:cubicBezTo>
                      <a:cubicBezTo>
                        <a:pt x="15056" y="28075"/>
                        <a:pt x="25629" y="27851"/>
                        <a:pt x="34505" y="25879"/>
                      </a:cubicBezTo>
                      <a:cubicBezTo>
                        <a:pt x="51579" y="22085"/>
                        <a:pt x="69011" y="20128"/>
                        <a:pt x="86264" y="17253"/>
                      </a:cubicBezTo>
                      <a:cubicBezTo>
                        <a:pt x="116001" y="7340"/>
                        <a:pt x="105713" y="15056"/>
                        <a:pt x="120769" y="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531" name="Groupe 192"/>
              <p:cNvGrpSpPr/>
              <p:nvPr/>
            </p:nvGrpSpPr>
            <p:grpSpPr>
              <a:xfrm rot="21095883" flipH="1">
                <a:off x="1022332" y="3264299"/>
                <a:ext cx="571162" cy="465827"/>
                <a:chOff x="6916566" y="2475781"/>
                <a:chExt cx="571162" cy="465827"/>
              </a:xfrm>
            </p:grpSpPr>
            <p:sp>
              <p:nvSpPr>
                <p:cNvPr id="560" name="Forme libre 559"/>
                <p:cNvSpPr/>
                <p:nvPr/>
              </p:nvSpPr>
              <p:spPr>
                <a:xfrm>
                  <a:off x="7013275" y="2536166"/>
                  <a:ext cx="133827" cy="362309"/>
                </a:xfrm>
                <a:custGeom>
                  <a:avLst/>
                  <a:gdLst>
                    <a:gd name="connsiteX0" fmla="*/ 112144 w 133827"/>
                    <a:gd name="connsiteY0" fmla="*/ 0 h 362309"/>
                    <a:gd name="connsiteX1" fmla="*/ 112144 w 133827"/>
                    <a:gd name="connsiteY1" fmla="*/ 86264 h 362309"/>
                    <a:gd name="connsiteX2" fmla="*/ 60385 w 133827"/>
                    <a:gd name="connsiteY2" fmla="*/ 120770 h 362309"/>
                    <a:gd name="connsiteX3" fmla="*/ 34506 w 133827"/>
                    <a:gd name="connsiteY3" fmla="*/ 138023 h 362309"/>
                    <a:gd name="connsiteX4" fmla="*/ 17253 w 133827"/>
                    <a:gd name="connsiteY4" fmla="*/ 163902 h 362309"/>
                    <a:gd name="connsiteX5" fmla="*/ 0 w 133827"/>
                    <a:gd name="connsiteY5" fmla="*/ 215660 h 362309"/>
                    <a:gd name="connsiteX6" fmla="*/ 8627 w 133827"/>
                    <a:gd name="connsiteY6" fmla="*/ 276045 h 362309"/>
                    <a:gd name="connsiteX7" fmla="*/ 34506 w 133827"/>
                    <a:gd name="connsiteY7" fmla="*/ 327804 h 362309"/>
                    <a:gd name="connsiteX8" fmla="*/ 69012 w 133827"/>
                    <a:gd name="connsiteY8" fmla="*/ 362309 h 362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827" h="362309">
                      <a:moveTo>
                        <a:pt x="112144" y="0"/>
                      </a:moveTo>
                      <a:cubicBezTo>
                        <a:pt x="121936" y="29376"/>
                        <a:pt x="133827" y="52191"/>
                        <a:pt x="112144" y="86264"/>
                      </a:cubicBezTo>
                      <a:cubicBezTo>
                        <a:pt x="101012" y="103758"/>
                        <a:pt x="77638" y="109268"/>
                        <a:pt x="60385" y="120770"/>
                      </a:cubicBezTo>
                      <a:lnTo>
                        <a:pt x="34506" y="138023"/>
                      </a:lnTo>
                      <a:cubicBezTo>
                        <a:pt x="28755" y="146649"/>
                        <a:pt x="21464" y="154428"/>
                        <a:pt x="17253" y="163902"/>
                      </a:cubicBezTo>
                      <a:cubicBezTo>
                        <a:pt x="9867" y="180520"/>
                        <a:pt x="0" y="215660"/>
                        <a:pt x="0" y="215660"/>
                      </a:cubicBezTo>
                      <a:cubicBezTo>
                        <a:pt x="2876" y="235788"/>
                        <a:pt x="4639" y="256107"/>
                        <a:pt x="8627" y="276045"/>
                      </a:cubicBezTo>
                      <a:cubicBezTo>
                        <a:pt x="12723" y="296524"/>
                        <a:pt x="21112" y="311731"/>
                        <a:pt x="34506" y="327804"/>
                      </a:cubicBezTo>
                      <a:cubicBezTo>
                        <a:pt x="34523" y="327824"/>
                        <a:pt x="61338" y="354636"/>
                        <a:pt x="69012" y="362309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61" name="Forme libre 560"/>
                <p:cNvSpPr/>
                <p:nvPr/>
              </p:nvSpPr>
              <p:spPr>
                <a:xfrm>
                  <a:off x="7056408" y="2665562"/>
                  <a:ext cx="149042" cy="157194"/>
                </a:xfrm>
                <a:custGeom>
                  <a:avLst/>
                  <a:gdLst>
                    <a:gd name="connsiteX0" fmla="*/ 0 w 149042"/>
                    <a:gd name="connsiteY0" fmla="*/ 0 h 157194"/>
                    <a:gd name="connsiteX1" fmla="*/ 60384 w 149042"/>
                    <a:gd name="connsiteY1" fmla="*/ 25880 h 157194"/>
                    <a:gd name="connsiteX2" fmla="*/ 94890 w 149042"/>
                    <a:gd name="connsiteY2" fmla="*/ 103517 h 157194"/>
                    <a:gd name="connsiteX3" fmla="*/ 146649 w 149042"/>
                    <a:gd name="connsiteY3" fmla="*/ 129396 h 157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042" h="157194">
                      <a:moveTo>
                        <a:pt x="0" y="0"/>
                      </a:moveTo>
                      <a:cubicBezTo>
                        <a:pt x="16305" y="4076"/>
                        <a:pt x="49352" y="8229"/>
                        <a:pt x="60384" y="25880"/>
                      </a:cubicBezTo>
                      <a:cubicBezTo>
                        <a:pt x="79219" y="56016"/>
                        <a:pt x="68516" y="80440"/>
                        <a:pt x="94890" y="103517"/>
                      </a:cubicBezTo>
                      <a:cubicBezTo>
                        <a:pt x="149042" y="150899"/>
                        <a:pt x="146649" y="157194"/>
                        <a:pt x="146649" y="129396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62" name="Forme libre 561"/>
                <p:cNvSpPr/>
                <p:nvPr/>
              </p:nvSpPr>
              <p:spPr>
                <a:xfrm>
                  <a:off x="7134045" y="2536166"/>
                  <a:ext cx="241540" cy="274597"/>
                </a:xfrm>
                <a:custGeom>
                  <a:avLst/>
                  <a:gdLst>
                    <a:gd name="connsiteX0" fmla="*/ 0 w 241540"/>
                    <a:gd name="connsiteY0" fmla="*/ 0 h 274597"/>
                    <a:gd name="connsiteX1" fmla="*/ 69012 w 241540"/>
                    <a:gd name="connsiteY1" fmla="*/ 69011 h 274597"/>
                    <a:gd name="connsiteX2" fmla="*/ 120770 w 241540"/>
                    <a:gd name="connsiteY2" fmla="*/ 129396 h 274597"/>
                    <a:gd name="connsiteX3" fmla="*/ 172529 w 241540"/>
                    <a:gd name="connsiteY3" fmla="*/ 189781 h 274597"/>
                    <a:gd name="connsiteX4" fmla="*/ 215661 w 241540"/>
                    <a:gd name="connsiteY4" fmla="*/ 267419 h 274597"/>
                    <a:gd name="connsiteX5" fmla="*/ 241540 w 241540"/>
                    <a:gd name="connsiteY5" fmla="*/ 267419 h 27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540" h="274597">
                      <a:moveTo>
                        <a:pt x="0" y="0"/>
                      </a:moveTo>
                      <a:cubicBezTo>
                        <a:pt x="23004" y="23004"/>
                        <a:pt x="49493" y="42985"/>
                        <a:pt x="69012" y="69011"/>
                      </a:cubicBezTo>
                      <a:cubicBezTo>
                        <a:pt x="144691" y="169918"/>
                        <a:pt x="48679" y="45289"/>
                        <a:pt x="120770" y="129396"/>
                      </a:cubicBezTo>
                      <a:cubicBezTo>
                        <a:pt x="187160" y="206852"/>
                        <a:pt x="108319" y="125573"/>
                        <a:pt x="172529" y="189781"/>
                      </a:cubicBezTo>
                      <a:cubicBezTo>
                        <a:pt x="187712" y="235332"/>
                        <a:pt x="176111" y="208094"/>
                        <a:pt x="215661" y="267419"/>
                      </a:cubicBezTo>
                      <a:cubicBezTo>
                        <a:pt x="220446" y="274597"/>
                        <a:pt x="232914" y="267419"/>
                        <a:pt x="241540" y="267419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63" name="Forme libre 562"/>
                <p:cNvSpPr/>
                <p:nvPr/>
              </p:nvSpPr>
              <p:spPr>
                <a:xfrm>
                  <a:off x="7228936" y="2656936"/>
                  <a:ext cx="41805" cy="284672"/>
                </a:xfrm>
                <a:custGeom>
                  <a:avLst/>
                  <a:gdLst>
                    <a:gd name="connsiteX0" fmla="*/ 0 w 41805"/>
                    <a:gd name="connsiteY0" fmla="*/ 0 h 284672"/>
                    <a:gd name="connsiteX1" fmla="*/ 17253 w 41805"/>
                    <a:gd name="connsiteY1" fmla="*/ 284672 h 284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05" h="284672">
                      <a:moveTo>
                        <a:pt x="0" y="0"/>
                      </a:moveTo>
                      <a:cubicBezTo>
                        <a:pt x="41805" y="125412"/>
                        <a:pt x="17253" y="33572"/>
                        <a:pt x="17253" y="284672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64" name="Forme libre 563"/>
                <p:cNvSpPr/>
                <p:nvPr/>
              </p:nvSpPr>
              <p:spPr>
                <a:xfrm>
                  <a:off x="7134045" y="2536166"/>
                  <a:ext cx="207034" cy="78924"/>
                </a:xfrm>
                <a:custGeom>
                  <a:avLst/>
                  <a:gdLst>
                    <a:gd name="connsiteX0" fmla="*/ 0 w 207034"/>
                    <a:gd name="connsiteY0" fmla="*/ 8626 h 78924"/>
                    <a:gd name="connsiteX1" fmla="*/ 25880 w 207034"/>
                    <a:gd name="connsiteY1" fmla="*/ 0 h 78924"/>
                    <a:gd name="connsiteX2" fmla="*/ 138023 w 207034"/>
                    <a:gd name="connsiteY2" fmla="*/ 17253 h 78924"/>
                    <a:gd name="connsiteX3" fmla="*/ 163902 w 207034"/>
                    <a:gd name="connsiteY3" fmla="*/ 34506 h 78924"/>
                    <a:gd name="connsiteX4" fmla="*/ 198408 w 207034"/>
                    <a:gd name="connsiteY4" fmla="*/ 77638 h 78924"/>
                    <a:gd name="connsiteX5" fmla="*/ 207034 w 207034"/>
                    <a:gd name="connsiteY5" fmla="*/ 77638 h 78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034" h="78924">
                      <a:moveTo>
                        <a:pt x="0" y="8626"/>
                      </a:moveTo>
                      <a:cubicBezTo>
                        <a:pt x="8627" y="5751"/>
                        <a:pt x="16787" y="0"/>
                        <a:pt x="25880" y="0"/>
                      </a:cubicBezTo>
                      <a:cubicBezTo>
                        <a:pt x="45679" y="0"/>
                        <a:pt x="108490" y="2486"/>
                        <a:pt x="138023" y="17253"/>
                      </a:cubicBezTo>
                      <a:cubicBezTo>
                        <a:pt x="147296" y="21890"/>
                        <a:pt x="155276" y="28755"/>
                        <a:pt x="163902" y="34506"/>
                      </a:cubicBezTo>
                      <a:cubicBezTo>
                        <a:pt x="173852" y="64354"/>
                        <a:pt x="167193" y="62030"/>
                        <a:pt x="198408" y="77638"/>
                      </a:cubicBezTo>
                      <a:cubicBezTo>
                        <a:pt x="200980" y="78924"/>
                        <a:pt x="204159" y="77638"/>
                        <a:pt x="207034" y="77638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65" name="Forme libre 564"/>
                <p:cNvSpPr/>
                <p:nvPr/>
              </p:nvSpPr>
              <p:spPr>
                <a:xfrm>
                  <a:off x="7263442" y="2656936"/>
                  <a:ext cx="172528" cy="82423"/>
                </a:xfrm>
                <a:custGeom>
                  <a:avLst/>
                  <a:gdLst>
                    <a:gd name="connsiteX0" fmla="*/ 0 w 172528"/>
                    <a:gd name="connsiteY0" fmla="*/ 0 h 82423"/>
                    <a:gd name="connsiteX1" fmla="*/ 43132 w 172528"/>
                    <a:gd name="connsiteY1" fmla="*/ 8626 h 82423"/>
                    <a:gd name="connsiteX2" fmla="*/ 94890 w 172528"/>
                    <a:gd name="connsiteY2" fmla="*/ 51758 h 82423"/>
                    <a:gd name="connsiteX3" fmla="*/ 120769 w 172528"/>
                    <a:gd name="connsiteY3" fmla="*/ 60385 h 82423"/>
                    <a:gd name="connsiteX4" fmla="*/ 172528 w 172528"/>
                    <a:gd name="connsiteY4" fmla="*/ 77638 h 82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528" h="82423">
                      <a:moveTo>
                        <a:pt x="0" y="0"/>
                      </a:moveTo>
                      <a:cubicBezTo>
                        <a:pt x="14377" y="2875"/>
                        <a:pt x="29404" y="3478"/>
                        <a:pt x="43132" y="8626"/>
                      </a:cubicBezTo>
                      <a:cubicBezTo>
                        <a:pt x="75384" y="20721"/>
                        <a:pt x="66125" y="32581"/>
                        <a:pt x="94890" y="51758"/>
                      </a:cubicBezTo>
                      <a:cubicBezTo>
                        <a:pt x="102456" y="56802"/>
                        <a:pt x="112636" y="56318"/>
                        <a:pt x="120769" y="60385"/>
                      </a:cubicBezTo>
                      <a:cubicBezTo>
                        <a:pt x="164844" y="82423"/>
                        <a:pt x="127114" y="77638"/>
                        <a:pt x="172528" y="77638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66" name="Forme libre 565"/>
                <p:cNvSpPr/>
                <p:nvPr/>
              </p:nvSpPr>
              <p:spPr>
                <a:xfrm>
                  <a:off x="7030528" y="2743200"/>
                  <a:ext cx="70607" cy="69011"/>
                </a:xfrm>
                <a:custGeom>
                  <a:avLst/>
                  <a:gdLst>
                    <a:gd name="connsiteX0" fmla="*/ 0 w 70607"/>
                    <a:gd name="connsiteY0" fmla="*/ 0 h 69011"/>
                    <a:gd name="connsiteX1" fmla="*/ 34506 w 70607"/>
                    <a:gd name="connsiteY1" fmla="*/ 8626 h 69011"/>
                    <a:gd name="connsiteX2" fmla="*/ 69012 w 70607"/>
                    <a:gd name="connsiteY2" fmla="*/ 69011 h 69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607" h="69011">
                      <a:moveTo>
                        <a:pt x="0" y="0"/>
                      </a:moveTo>
                      <a:cubicBezTo>
                        <a:pt x="11502" y="2875"/>
                        <a:pt x="25583" y="819"/>
                        <a:pt x="34506" y="8626"/>
                      </a:cubicBezTo>
                      <a:cubicBezTo>
                        <a:pt x="70607" y="40214"/>
                        <a:pt x="69012" y="42778"/>
                        <a:pt x="69012" y="69011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67" name="Forme libre 566"/>
                <p:cNvSpPr/>
                <p:nvPr/>
              </p:nvSpPr>
              <p:spPr>
                <a:xfrm>
                  <a:off x="6916566" y="2757578"/>
                  <a:ext cx="88083" cy="115018"/>
                </a:xfrm>
                <a:custGeom>
                  <a:avLst/>
                  <a:gdLst>
                    <a:gd name="connsiteX0" fmla="*/ 88083 w 88083"/>
                    <a:gd name="connsiteY0" fmla="*/ 2875 h 115018"/>
                    <a:gd name="connsiteX1" fmla="*/ 27698 w 88083"/>
                    <a:gd name="connsiteY1" fmla="*/ 46007 h 115018"/>
                    <a:gd name="connsiteX2" fmla="*/ 10445 w 88083"/>
                    <a:gd name="connsiteY2" fmla="*/ 71886 h 115018"/>
                    <a:gd name="connsiteX3" fmla="*/ 1819 w 88083"/>
                    <a:gd name="connsiteY3" fmla="*/ 115018 h 115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083" h="115018">
                      <a:moveTo>
                        <a:pt x="88083" y="2875"/>
                      </a:moveTo>
                      <a:cubicBezTo>
                        <a:pt x="10447" y="28754"/>
                        <a:pt x="50702" y="0"/>
                        <a:pt x="27698" y="46007"/>
                      </a:cubicBezTo>
                      <a:cubicBezTo>
                        <a:pt x="23061" y="55280"/>
                        <a:pt x="16196" y="63260"/>
                        <a:pt x="10445" y="71886"/>
                      </a:cubicBezTo>
                      <a:cubicBezTo>
                        <a:pt x="0" y="103221"/>
                        <a:pt x="1819" y="88672"/>
                        <a:pt x="1819" y="115018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68" name="Forme libre 567"/>
                <p:cNvSpPr/>
                <p:nvPr/>
              </p:nvSpPr>
              <p:spPr>
                <a:xfrm>
                  <a:off x="7250415" y="2719170"/>
                  <a:ext cx="82038" cy="144800"/>
                </a:xfrm>
                <a:custGeom>
                  <a:avLst/>
                  <a:gdLst>
                    <a:gd name="connsiteX0" fmla="*/ 4400 w 82038"/>
                    <a:gd name="connsiteY0" fmla="*/ 15404 h 144800"/>
                    <a:gd name="connsiteX1" fmla="*/ 21653 w 82038"/>
                    <a:gd name="connsiteY1" fmla="*/ 75788 h 144800"/>
                    <a:gd name="connsiteX2" fmla="*/ 30279 w 82038"/>
                    <a:gd name="connsiteY2" fmla="*/ 101668 h 144800"/>
                    <a:gd name="connsiteX3" fmla="*/ 56159 w 82038"/>
                    <a:gd name="connsiteY3" fmla="*/ 127547 h 144800"/>
                    <a:gd name="connsiteX4" fmla="*/ 82038 w 82038"/>
                    <a:gd name="connsiteY4" fmla="*/ 144800 h 14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038" h="144800">
                      <a:moveTo>
                        <a:pt x="4400" y="15404"/>
                      </a:moveTo>
                      <a:cubicBezTo>
                        <a:pt x="25076" y="77427"/>
                        <a:pt x="0" y="0"/>
                        <a:pt x="21653" y="75788"/>
                      </a:cubicBezTo>
                      <a:cubicBezTo>
                        <a:pt x="24151" y="84531"/>
                        <a:pt x="25235" y="94102"/>
                        <a:pt x="30279" y="101668"/>
                      </a:cubicBezTo>
                      <a:cubicBezTo>
                        <a:pt x="37046" y="111819"/>
                        <a:pt x="46787" y="119737"/>
                        <a:pt x="56159" y="127547"/>
                      </a:cubicBezTo>
                      <a:cubicBezTo>
                        <a:pt x="64124" y="134184"/>
                        <a:pt x="82038" y="144800"/>
                        <a:pt x="82038" y="14480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69" name="Forme libre 568"/>
                <p:cNvSpPr/>
                <p:nvPr/>
              </p:nvSpPr>
              <p:spPr>
                <a:xfrm>
                  <a:off x="7246189" y="2501368"/>
                  <a:ext cx="120769" cy="34798"/>
                </a:xfrm>
                <a:custGeom>
                  <a:avLst/>
                  <a:gdLst>
                    <a:gd name="connsiteX0" fmla="*/ 0 w 120769"/>
                    <a:gd name="connsiteY0" fmla="*/ 34798 h 34798"/>
                    <a:gd name="connsiteX1" fmla="*/ 120769 w 120769"/>
                    <a:gd name="connsiteY1" fmla="*/ 17545 h 3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769" h="34798">
                      <a:moveTo>
                        <a:pt x="0" y="34798"/>
                      </a:moveTo>
                      <a:cubicBezTo>
                        <a:pt x="52197" y="0"/>
                        <a:pt x="15511" y="17545"/>
                        <a:pt x="120769" y="17545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70" name="Forme libre 569"/>
                <p:cNvSpPr/>
                <p:nvPr/>
              </p:nvSpPr>
              <p:spPr>
                <a:xfrm>
                  <a:off x="7315200" y="2648309"/>
                  <a:ext cx="172528" cy="33599"/>
                </a:xfrm>
                <a:custGeom>
                  <a:avLst/>
                  <a:gdLst>
                    <a:gd name="connsiteX0" fmla="*/ 0 w 172528"/>
                    <a:gd name="connsiteY0" fmla="*/ 17253 h 33599"/>
                    <a:gd name="connsiteX1" fmla="*/ 155275 w 172528"/>
                    <a:gd name="connsiteY1" fmla="*/ 17253 h 33599"/>
                    <a:gd name="connsiteX2" fmla="*/ 172528 w 172528"/>
                    <a:gd name="connsiteY2" fmla="*/ 0 h 3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528" h="33599">
                      <a:moveTo>
                        <a:pt x="0" y="17253"/>
                      </a:moveTo>
                      <a:cubicBezTo>
                        <a:pt x="59932" y="23913"/>
                        <a:pt x="95343" y="33599"/>
                        <a:pt x="155275" y="17253"/>
                      </a:cubicBezTo>
                      <a:cubicBezTo>
                        <a:pt x="163122" y="15113"/>
                        <a:pt x="166777" y="5751"/>
                        <a:pt x="172528" y="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71" name="Forme libre 570"/>
                <p:cNvSpPr/>
                <p:nvPr/>
              </p:nvSpPr>
              <p:spPr>
                <a:xfrm>
                  <a:off x="7297947" y="2579298"/>
                  <a:ext cx="146649" cy="11167"/>
                </a:xfrm>
                <a:custGeom>
                  <a:avLst/>
                  <a:gdLst>
                    <a:gd name="connsiteX0" fmla="*/ 0 w 146649"/>
                    <a:gd name="connsiteY0" fmla="*/ 0 h 11167"/>
                    <a:gd name="connsiteX1" fmla="*/ 146649 w 146649"/>
                    <a:gd name="connsiteY1" fmla="*/ 8627 h 1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649" h="11167">
                      <a:moveTo>
                        <a:pt x="0" y="0"/>
                      </a:moveTo>
                      <a:cubicBezTo>
                        <a:pt x="100501" y="11167"/>
                        <a:pt x="51599" y="8627"/>
                        <a:pt x="146649" y="8627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72" name="Forme libre 571"/>
                <p:cNvSpPr/>
                <p:nvPr/>
              </p:nvSpPr>
              <p:spPr>
                <a:xfrm>
                  <a:off x="7194431" y="2475781"/>
                  <a:ext cx="120769" cy="60385"/>
                </a:xfrm>
                <a:custGeom>
                  <a:avLst/>
                  <a:gdLst>
                    <a:gd name="connsiteX0" fmla="*/ 0 w 120769"/>
                    <a:gd name="connsiteY0" fmla="*/ 60385 h 60385"/>
                    <a:gd name="connsiteX1" fmla="*/ 8626 w 120769"/>
                    <a:gd name="connsiteY1" fmla="*/ 34505 h 60385"/>
                    <a:gd name="connsiteX2" fmla="*/ 34505 w 120769"/>
                    <a:gd name="connsiteY2" fmla="*/ 25879 h 60385"/>
                    <a:gd name="connsiteX3" fmla="*/ 86264 w 120769"/>
                    <a:gd name="connsiteY3" fmla="*/ 17253 h 60385"/>
                    <a:gd name="connsiteX4" fmla="*/ 120769 w 120769"/>
                    <a:gd name="connsiteY4" fmla="*/ 0 h 60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769" h="60385">
                      <a:moveTo>
                        <a:pt x="0" y="60385"/>
                      </a:moveTo>
                      <a:cubicBezTo>
                        <a:pt x="2875" y="51758"/>
                        <a:pt x="2196" y="40935"/>
                        <a:pt x="8626" y="34505"/>
                      </a:cubicBezTo>
                      <a:cubicBezTo>
                        <a:pt x="15056" y="28075"/>
                        <a:pt x="25629" y="27851"/>
                        <a:pt x="34505" y="25879"/>
                      </a:cubicBezTo>
                      <a:cubicBezTo>
                        <a:pt x="51579" y="22085"/>
                        <a:pt x="69011" y="20128"/>
                        <a:pt x="86264" y="17253"/>
                      </a:cubicBezTo>
                      <a:cubicBezTo>
                        <a:pt x="116001" y="7340"/>
                        <a:pt x="105713" y="15056"/>
                        <a:pt x="120769" y="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532" name="Groupe 206"/>
              <p:cNvGrpSpPr/>
              <p:nvPr/>
            </p:nvGrpSpPr>
            <p:grpSpPr>
              <a:xfrm rot="21095883" flipH="1">
                <a:off x="1820533" y="3243578"/>
                <a:ext cx="571162" cy="465827"/>
                <a:chOff x="6916566" y="2475781"/>
                <a:chExt cx="571162" cy="465827"/>
              </a:xfrm>
            </p:grpSpPr>
            <p:sp>
              <p:nvSpPr>
                <p:cNvPr id="547" name="Forme libre 546"/>
                <p:cNvSpPr/>
                <p:nvPr/>
              </p:nvSpPr>
              <p:spPr>
                <a:xfrm>
                  <a:off x="7013275" y="2536166"/>
                  <a:ext cx="133827" cy="362309"/>
                </a:xfrm>
                <a:custGeom>
                  <a:avLst/>
                  <a:gdLst>
                    <a:gd name="connsiteX0" fmla="*/ 112144 w 133827"/>
                    <a:gd name="connsiteY0" fmla="*/ 0 h 362309"/>
                    <a:gd name="connsiteX1" fmla="*/ 112144 w 133827"/>
                    <a:gd name="connsiteY1" fmla="*/ 86264 h 362309"/>
                    <a:gd name="connsiteX2" fmla="*/ 60385 w 133827"/>
                    <a:gd name="connsiteY2" fmla="*/ 120770 h 362309"/>
                    <a:gd name="connsiteX3" fmla="*/ 34506 w 133827"/>
                    <a:gd name="connsiteY3" fmla="*/ 138023 h 362309"/>
                    <a:gd name="connsiteX4" fmla="*/ 17253 w 133827"/>
                    <a:gd name="connsiteY4" fmla="*/ 163902 h 362309"/>
                    <a:gd name="connsiteX5" fmla="*/ 0 w 133827"/>
                    <a:gd name="connsiteY5" fmla="*/ 215660 h 362309"/>
                    <a:gd name="connsiteX6" fmla="*/ 8627 w 133827"/>
                    <a:gd name="connsiteY6" fmla="*/ 276045 h 362309"/>
                    <a:gd name="connsiteX7" fmla="*/ 34506 w 133827"/>
                    <a:gd name="connsiteY7" fmla="*/ 327804 h 362309"/>
                    <a:gd name="connsiteX8" fmla="*/ 69012 w 133827"/>
                    <a:gd name="connsiteY8" fmla="*/ 362309 h 362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827" h="362309">
                      <a:moveTo>
                        <a:pt x="112144" y="0"/>
                      </a:moveTo>
                      <a:cubicBezTo>
                        <a:pt x="121936" y="29376"/>
                        <a:pt x="133827" y="52191"/>
                        <a:pt x="112144" y="86264"/>
                      </a:cubicBezTo>
                      <a:cubicBezTo>
                        <a:pt x="101012" y="103758"/>
                        <a:pt x="77638" y="109268"/>
                        <a:pt x="60385" y="120770"/>
                      </a:cubicBezTo>
                      <a:lnTo>
                        <a:pt x="34506" y="138023"/>
                      </a:lnTo>
                      <a:cubicBezTo>
                        <a:pt x="28755" y="146649"/>
                        <a:pt x="21464" y="154428"/>
                        <a:pt x="17253" y="163902"/>
                      </a:cubicBezTo>
                      <a:cubicBezTo>
                        <a:pt x="9867" y="180520"/>
                        <a:pt x="0" y="215660"/>
                        <a:pt x="0" y="215660"/>
                      </a:cubicBezTo>
                      <a:cubicBezTo>
                        <a:pt x="2876" y="235788"/>
                        <a:pt x="4639" y="256107"/>
                        <a:pt x="8627" y="276045"/>
                      </a:cubicBezTo>
                      <a:cubicBezTo>
                        <a:pt x="12723" y="296524"/>
                        <a:pt x="21112" y="311731"/>
                        <a:pt x="34506" y="327804"/>
                      </a:cubicBezTo>
                      <a:cubicBezTo>
                        <a:pt x="34523" y="327824"/>
                        <a:pt x="61338" y="354636"/>
                        <a:pt x="69012" y="362309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48" name="Forme libre 547"/>
                <p:cNvSpPr/>
                <p:nvPr/>
              </p:nvSpPr>
              <p:spPr>
                <a:xfrm>
                  <a:off x="7056408" y="2665562"/>
                  <a:ext cx="149042" cy="157194"/>
                </a:xfrm>
                <a:custGeom>
                  <a:avLst/>
                  <a:gdLst>
                    <a:gd name="connsiteX0" fmla="*/ 0 w 149042"/>
                    <a:gd name="connsiteY0" fmla="*/ 0 h 157194"/>
                    <a:gd name="connsiteX1" fmla="*/ 60384 w 149042"/>
                    <a:gd name="connsiteY1" fmla="*/ 25880 h 157194"/>
                    <a:gd name="connsiteX2" fmla="*/ 94890 w 149042"/>
                    <a:gd name="connsiteY2" fmla="*/ 103517 h 157194"/>
                    <a:gd name="connsiteX3" fmla="*/ 146649 w 149042"/>
                    <a:gd name="connsiteY3" fmla="*/ 129396 h 157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042" h="157194">
                      <a:moveTo>
                        <a:pt x="0" y="0"/>
                      </a:moveTo>
                      <a:cubicBezTo>
                        <a:pt x="16305" y="4076"/>
                        <a:pt x="49352" y="8229"/>
                        <a:pt x="60384" y="25880"/>
                      </a:cubicBezTo>
                      <a:cubicBezTo>
                        <a:pt x="79219" y="56016"/>
                        <a:pt x="68516" y="80440"/>
                        <a:pt x="94890" y="103517"/>
                      </a:cubicBezTo>
                      <a:cubicBezTo>
                        <a:pt x="149042" y="150899"/>
                        <a:pt x="146649" y="157194"/>
                        <a:pt x="146649" y="129396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49" name="Forme libre 548"/>
                <p:cNvSpPr/>
                <p:nvPr/>
              </p:nvSpPr>
              <p:spPr>
                <a:xfrm>
                  <a:off x="7134045" y="2536166"/>
                  <a:ext cx="241540" cy="274597"/>
                </a:xfrm>
                <a:custGeom>
                  <a:avLst/>
                  <a:gdLst>
                    <a:gd name="connsiteX0" fmla="*/ 0 w 241540"/>
                    <a:gd name="connsiteY0" fmla="*/ 0 h 274597"/>
                    <a:gd name="connsiteX1" fmla="*/ 69012 w 241540"/>
                    <a:gd name="connsiteY1" fmla="*/ 69011 h 274597"/>
                    <a:gd name="connsiteX2" fmla="*/ 120770 w 241540"/>
                    <a:gd name="connsiteY2" fmla="*/ 129396 h 274597"/>
                    <a:gd name="connsiteX3" fmla="*/ 172529 w 241540"/>
                    <a:gd name="connsiteY3" fmla="*/ 189781 h 274597"/>
                    <a:gd name="connsiteX4" fmla="*/ 215661 w 241540"/>
                    <a:gd name="connsiteY4" fmla="*/ 267419 h 274597"/>
                    <a:gd name="connsiteX5" fmla="*/ 241540 w 241540"/>
                    <a:gd name="connsiteY5" fmla="*/ 267419 h 27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540" h="274597">
                      <a:moveTo>
                        <a:pt x="0" y="0"/>
                      </a:moveTo>
                      <a:cubicBezTo>
                        <a:pt x="23004" y="23004"/>
                        <a:pt x="49493" y="42985"/>
                        <a:pt x="69012" y="69011"/>
                      </a:cubicBezTo>
                      <a:cubicBezTo>
                        <a:pt x="144691" y="169918"/>
                        <a:pt x="48679" y="45289"/>
                        <a:pt x="120770" y="129396"/>
                      </a:cubicBezTo>
                      <a:cubicBezTo>
                        <a:pt x="187160" y="206852"/>
                        <a:pt x="108319" y="125573"/>
                        <a:pt x="172529" y="189781"/>
                      </a:cubicBezTo>
                      <a:cubicBezTo>
                        <a:pt x="187712" y="235332"/>
                        <a:pt x="176111" y="208094"/>
                        <a:pt x="215661" y="267419"/>
                      </a:cubicBezTo>
                      <a:cubicBezTo>
                        <a:pt x="220446" y="274597"/>
                        <a:pt x="232914" y="267419"/>
                        <a:pt x="241540" y="267419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50" name="Forme libre 549"/>
                <p:cNvSpPr/>
                <p:nvPr/>
              </p:nvSpPr>
              <p:spPr>
                <a:xfrm>
                  <a:off x="7228936" y="2656936"/>
                  <a:ext cx="41805" cy="284672"/>
                </a:xfrm>
                <a:custGeom>
                  <a:avLst/>
                  <a:gdLst>
                    <a:gd name="connsiteX0" fmla="*/ 0 w 41805"/>
                    <a:gd name="connsiteY0" fmla="*/ 0 h 284672"/>
                    <a:gd name="connsiteX1" fmla="*/ 17253 w 41805"/>
                    <a:gd name="connsiteY1" fmla="*/ 284672 h 284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05" h="284672">
                      <a:moveTo>
                        <a:pt x="0" y="0"/>
                      </a:moveTo>
                      <a:cubicBezTo>
                        <a:pt x="41805" y="125412"/>
                        <a:pt x="17253" y="33572"/>
                        <a:pt x="17253" y="284672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51" name="Forme libre 550"/>
                <p:cNvSpPr/>
                <p:nvPr/>
              </p:nvSpPr>
              <p:spPr>
                <a:xfrm>
                  <a:off x="7134045" y="2536166"/>
                  <a:ext cx="207034" cy="78924"/>
                </a:xfrm>
                <a:custGeom>
                  <a:avLst/>
                  <a:gdLst>
                    <a:gd name="connsiteX0" fmla="*/ 0 w 207034"/>
                    <a:gd name="connsiteY0" fmla="*/ 8626 h 78924"/>
                    <a:gd name="connsiteX1" fmla="*/ 25880 w 207034"/>
                    <a:gd name="connsiteY1" fmla="*/ 0 h 78924"/>
                    <a:gd name="connsiteX2" fmla="*/ 138023 w 207034"/>
                    <a:gd name="connsiteY2" fmla="*/ 17253 h 78924"/>
                    <a:gd name="connsiteX3" fmla="*/ 163902 w 207034"/>
                    <a:gd name="connsiteY3" fmla="*/ 34506 h 78924"/>
                    <a:gd name="connsiteX4" fmla="*/ 198408 w 207034"/>
                    <a:gd name="connsiteY4" fmla="*/ 77638 h 78924"/>
                    <a:gd name="connsiteX5" fmla="*/ 207034 w 207034"/>
                    <a:gd name="connsiteY5" fmla="*/ 77638 h 78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034" h="78924">
                      <a:moveTo>
                        <a:pt x="0" y="8626"/>
                      </a:moveTo>
                      <a:cubicBezTo>
                        <a:pt x="8627" y="5751"/>
                        <a:pt x="16787" y="0"/>
                        <a:pt x="25880" y="0"/>
                      </a:cubicBezTo>
                      <a:cubicBezTo>
                        <a:pt x="45679" y="0"/>
                        <a:pt x="108490" y="2486"/>
                        <a:pt x="138023" y="17253"/>
                      </a:cubicBezTo>
                      <a:cubicBezTo>
                        <a:pt x="147296" y="21890"/>
                        <a:pt x="155276" y="28755"/>
                        <a:pt x="163902" y="34506"/>
                      </a:cubicBezTo>
                      <a:cubicBezTo>
                        <a:pt x="173852" y="64354"/>
                        <a:pt x="167193" y="62030"/>
                        <a:pt x="198408" y="77638"/>
                      </a:cubicBezTo>
                      <a:cubicBezTo>
                        <a:pt x="200980" y="78924"/>
                        <a:pt x="204159" y="77638"/>
                        <a:pt x="207034" y="77638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52" name="Forme libre 551"/>
                <p:cNvSpPr/>
                <p:nvPr/>
              </p:nvSpPr>
              <p:spPr>
                <a:xfrm>
                  <a:off x="7263442" y="2656936"/>
                  <a:ext cx="172528" cy="82423"/>
                </a:xfrm>
                <a:custGeom>
                  <a:avLst/>
                  <a:gdLst>
                    <a:gd name="connsiteX0" fmla="*/ 0 w 172528"/>
                    <a:gd name="connsiteY0" fmla="*/ 0 h 82423"/>
                    <a:gd name="connsiteX1" fmla="*/ 43132 w 172528"/>
                    <a:gd name="connsiteY1" fmla="*/ 8626 h 82423"/>
                    <a:gd name="connsiteX2" fmla="*/ 94890 w 172528"/>
                    <a:gd name="connsiteY2" fmla="*/ 51758 h 82423"/>
                    <a:gd name="connsiteX3" fmla="*/ 120769 w 172528"/>
                    <a:gd name="connsiteY3" fmla="*/ 60385 h 82423"/>
                    <a:gd name="connsiteX4" fmla="*/ 172528 w 172528"/>
                    <a:gd name="connsiteY4" fmla="*/ 77638 h 82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528" h="82423">
                      <a:moveTo>
                        <a:pt x="0" y="0"/>
                      </a:moveTo>
                      <a:cubicBezTo>
                        <a:pt x="14377" y="2875"/>
                        <a:pt x="29404" y="3478"/>
                        <a:pt x="43132" y="8626"/>
                      </a:cubicBezTo>
                      <a:cubicBezTo>
                        <a:pt x="75384" y="20721"/>
                        <a:pt x="66125" y="32581"/>
                        <a:pt x="94890" y="51758"/>
                      </a:cubicBezTo>
                      <a:cubicBezTo>
                        <a:pt x="102456" y="56802"/>
                        <a:pt x="112636" y="56318"/>
                        <a:pt x="120769" y="60385"/>
                      </a:cubicBezTo>
                      <a:cubicBezTo>
                        <a:pt x="164844" y="82423"/>
                        <a:pt x="127114" y="77638"/>
                        <a:pt x="172528" y="77638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53" name="Forme libre 552"/>
                <p:cNvSpPr/>
                <p:nvPr/>
              </p:nvSpPr>
              <p:spPr>
                <a:xfrm>
                  <a:off x="7030528" y="2743200"/>
                  <a:ext cx="70607" cy="69011"/>
                </a:xfrm>
                <a:custGeom>
                  <a:avLst/>
                  <a:gdLst>
                    <a:gd name="connsiteX0" fmla="*/ 0 w 70607"/>
                    <a:gd name="connsiteY0" fmla="*/ 0 h 69011"/>
                    <a:gd name="connsiteX1" fmla="*/ 34506 w 70607"/>
                    <a:gd name="connsiteY1" fmla="*/ 8626 h 69011"/>
                    <a:gd name="connsiteX2" fmla="*/ 69012 w 70607"/>
                    <a:gd name="connsiteY2" fmla="*/ 69011 h 69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607" h="69011">
                      <a:moveTo>
                        <a:pt x="0" y="0"/>
                      </a:moveTo>
                      <a:cubicBezTo>
                        <a:pt x="11502" y="2875"/>
                        <a:pt x="25583" y="819"/>
                        <a:pt x="34506" y="8626"/>
                      </a:cubicBezTo>
                      <a:cubicBezTo>
                        <a:pt x="70607" y="40214"/>
                        <a:pt x="69012" y="42778"/>
                        <a:pt x="69012" y="69011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54" name="Forme libre 553"/>
                <p:cNvSpPr/>
                <p:nvPr/>
              </p:nvSpPr>
              <p:spPr>
                <a:xfrm>
                  <a:off x="6916566" y="2757578"/>
                  <a:ext cx="88083" cy="115018"/>
                </a:xfrm>
                <a:custGeom>
                  <a:avLst/>
                  <a:gdLst>
                    <a:gd name="connsiteX0" fmla="*/ 88083 w 88083"/>
                    <a:gd name="connsiteY0" fmla="*/ 2875 h 115018"/>
                    <a:gd name="connsiteX1" fmla="*/ 27698 w 88083"/>
                    <a:gd name="connsiteY1" fmla="*/ 46007 h 115018"/>
                    <a:gd name="connsiteX2" fmla="*/ 10445 w 88083"/>
                    <a:gd name="connsiteY2" fmla="*/ 71886 h 115018"/>
                    <a:gd name="connsiteX3" fmla="*/ 1819 w 88083"/>
                    <a:gd name="connsiteY3" fmla="*/ 115018 h 115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083" h="115018">
                      <a:moveTo>
                        <a:pt x="88083" y="2875"/>
                      </a:moveTo>
                      <a:cubicBezTo>
                        <a:pt x="10447" y="28754"/>
                        <a:pt x="50702" y="0"/>
                        <a:pt x="27698" y="46007"/>
                      </a:cubicBezTo>
                      <a:cubicBezTo>
                        <a:pt x="23061" y="55280"/>
                        <a:pt x="16196" y="63260"/>
                        <a:pt x="10445" y="71886"/>
                      </a:cubicBezTo>
                      <a:cubicBezTo>
                        <a:pt x="0" y="103221"/>
                        <a:pt x="1819" y="88672"/>
                        <a:pt x="1819" y="115018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55" name="Forme libre 554"/>
                <p:cNvSpPr/>
                <p:nvPr/>
              </p:nvSpPr>
              <p:spPr>
                <a:xfrm>
                  <a:off x="7250415" y="2719170"/>
                  <a:ext cx="82038" cy="144800"/>
                </a:xfrm>
                <a:custGeom>
                  <a:avLst/>
                  <a:gdLst>
                    <a:gd name="connsiteX0" fmla="*/ 4400 w 82038"/>
                    <a:gd name="connsiteY0" fmla="*/ 15404 h 144800"/>
                    <a:gd name="connsiteX1" fmla="*/ 21653 w 82038"/>
                    <a:gd name="connsiteY1" fmla="*/ 75788 h 144800"/>
                    <a:gd name="connsiteX2" fmla="*/ 30279 w 82038"/>
                    <a:gd name="connsiteY2" fmla="*/ 101668 h 144800"/>
                    <a:gd name="connsiteX3" fmla="*/ 56159 w 82038"/>
                    <a:gd name="connsiteY3" fmla="*/ 127547 h 144800"/>
                    <a:gd name="connsiteX4" fmla="*/ 82038 w 82038"/>
                    <a:gd name="connsiteY4" fmla="*/ 144800 h 14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038" h="144800">
                      <a:moveTo>
                        <a:pt x="4400" y="15404"/>
                      </a:moveTo>
                      <a:cubicBezTo>
                        <a:pt x="25076" y="77427"/>
                        <a:pt x="0" y="0"/>
                        <a:pt x="21653" y="75788"/>
                      </a:cubicBezTo>
                      <a:cubicBezTo>
                        <a:pt x="24151" y="84531"/>
                        <a:pt x="25235" y="94102"/>
                        <a:pt x="30279" y="101668"/>
                      </a:cubicBezTo>
                      <a:cubicBezTo>
                        <a:pt x="37046" y="111819"/>
                        <a:pt x="46787" y="119737"/>
                        <a:pt x="56159" y="127547"/>
                      </a:cubicBezTo>
                      <a:cubicBezTo>
                        <a:pt x="64124" y="134184"/>
                        <a:pt x="82038" y="144800"/>
                        <a:pt x="82038" y="14480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56" name="Forme libre 555"/>
                <p:cNvSpPr/>
                <p:nvPr/>
              </p:nvSpPr>
              <p:spPr>
                <a:xfrm>
                  <a:off x="7246189" y="2501368"/>
                  <a:ext cx="120769" cy="34798"/>
                </a:xfrm>
                <a:custGeom>
                  <a:avLst/>
                  <a:gdLst>
                    <a:gd name="connsiteX0" fmla="*/ 0 w 120769"/>
                    <a:gd name="connsiteY0" fmla="*/ 34798 h 34798"/>
                    <a:gd name="connsiteX1" fmla="*/ 120769 w 120769"/>
                    <a:gd name="connsiteY1" fmla="*/ 17545 h 3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769" h="34798">
                      <a:moveTo>
                        <a:pt x="0" y="34798"/>
                      </a:moveTo>
                      <a:cubicBezTo>
                        <a:pt x="52197" y="0"/>
                        <a:pt x="15511" y="17545"/>
                        <a:pt x="120769" y="17545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57" name="Forme libre 556"/>
                <p:cNvSpPr/>
                <p:nvPr/>
              </p:nvSpPr>
              <p:spPr>
                <a:xfrm>
                  <a:off x="7315200" y="2648309"/>
                  <a:ext cx="172528" cy="33599"/>
                </a:xfrm>
                <a:custGeom>
                  <a:avLst/>
                  <a:gdLst>
                    <a:gd name="connsiteX0" fmla="*/ 0 w 172528"/>
                    <a:gd name="connsiteY0" fmla="*/ 17253 h 33599"/>
                    <a:gd name="connsiteX1" fmla="*/ 155275 w 172528"/>
                    <a:gd name="connsiteY1" fmla="*/ 17253 h 33599"/>
                    <a:gd name="connsiteX2" fmla="*/ 172528 w 172528"/>
                    <a:gd name="connsiteY2" fmla="*/ 0 h 3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528" h="33599">
                      <a:moveTo>
                        <a:pt x="0" y="17253"/>
                      </a:moveTo>
                      <a:cubicBezTo>
                        <a:pt x="59932" y="23913"/>
                        <a:pt x="95343" y="33599"/>
                        <a:pt x="155275" y="17253"/>
                      </a:cubicBezTo>
                      <a:cubicBezTo>
                        <a:pt x="163122" y="15113"/>
                        <a:pt x="166777" y="5751"/>
                        <a:pt x="172528" y="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58" name="Forme libre 557"/>
                <p:cNvSpPr/>
                <p:nvPr/>
              </p:nvSpPr>
              <p:spPr>
                <a:xfrm>
                  <a:off x="7297947" y="2579298"/>
                  <a:ext cx="146649" cy="11167"/>
                </a:xfrm>
                <a:custGeom>
                  <a:avLst/>
                  <a:gdLst>
                    <a:gd name="connsiteX0" fmla="*/ 0 w 146649"/>
                    <a:gd name="connsiteY0" fmla="*/ 0 h 11167"/>
                    <a:gd name="connsiteX1" fmla="*/ 146649 w 146649"/>
                    <a:gd name="connsiteY1" fmla="*/ 8627 h 1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649" h="11167">
                      <a:moveTo>
                        <a:pt x="0" y="0"/>
                      </a:moveTo>
                      <a:cubicBezTo>
                        <a:pt x="100501" y="11167"/>
                        <a:pt x="51599" y="8627"/>
                        <a:pt x="146649" y="8627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59" name="Forme libre 558"/>
                <p:cNvSpPr/>
                <p:nvPr/>
              </p:nvSpPr>
              <p:spPr>
                <a:xfrm>
                  <a:off x="7194431" y="2475781"/>
                  <a:ext cx="120769" cy="60385"/>
                </a:xfrm>
                <a:custGeom>
                  <a:avLst/>
                  <a:gdLst>
                    <a:gd name="connsiteX0" fmla="*/ 0 w 120769"/>
                    <a:gd name="connsiteY0" fmla="*/ 60385 h 60385"/>
                    <a:gd name="connsiteX1" fmla="*/ 8626 w 120769"/>
                    <a:gd name="connsiteY1" fmla="*/ 34505 h 60385"/>
                    <a:gd name="connsiteX2" fmla="*/ 34505 w 120769"/>
                    <a:gd name="connsiteY2" fmla="*/ 25879 h 60385"/>
                    <a:gd name="connsiteX3" fmla="*/ 86264 w 120769"/>
                    <a:gd name="connsiteY3" fmla="*/ 17253 h 60385"/>
                    <a:gd name="connsiteX4" fmla="*/ 120769 w 120769"/>
                    <a:gd name="connsiteY4" fmla="*/ 0 h 60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769" h="60385">
                      <a:moveTo>
                        <a:pt x="0" y="60385"/>
                      </a:moveTo>
                      <a:cubicBezTo>
                        <a:pt x="2875" y="51758"/>
                        <a:pt x="2196" y="40935"/>
                        <a:pt x="8626" y="34505"/>
                      </a:cubicBezTo>
                      <a:cubicBezTo>
                        <a:pt x="15056" y="28075"/>
                        <a:pt x="25629" y="27851"/>
                        <a:pt x="34505" y="25879"/>
                      </a:cubicBezTo>
                      <a:cubicBezTo>
                        <a:pt x="51579" y="22085"/>
                        <a:pt x="69011" y="20128"/>
                        <a:pt x="86264" y="17253"/>
                      </a:cubicBezTo>
                      <a:cubicBezTo>
                        <a:pt x="116001" y="7340"/>
                        <a:pt x="105713" y="15056"/>
                        <a:pt x="120769" y="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533" name="Groupe 220"/>
              <p:cNvGrpSpPr/>
              <p:nvPr/>
            </p:nvGrpSpPr>
            <p:grpSpPr>
              <a:xfrm rot="19977983" flipH="1">
                <a:off x="902244" y="2741264"/>
                <a:ext cx="571162" cy="465827"/>
                <a:chOff x="6916566" y="2475781"/>
                <a:chExt cx="571162" cy="465827"/>
              </a:xfrm>
            </p:grpSpPr>
            <p:sp>
              <p:nvSpPr>
                <p:cNvPr id="534" name="Forme libre 533"/>
                <p:cNvSpPr/>
                <p:nvPr/>
              </p:nvSpPr>
              <p:spPr>
                <a:xfrm>
                  <a:off x="7013275" y="2536166"/>
                  <a:ext cx="133827" cy="362309"/>
                </a:xfrm>
                <a:custGeom>
                  <a:avLst/>
                  <a:gdLst>
                    <a:gd name="connsiteX0" fmla="*/ 112144 w 133827"/>
                    <a:gd name="connsiteY0" fmla="*/ 0 h 362309"/>
                    <a:gd name="connsiteX1" fmla="*/ 112144 w 133827"/>
                    <a:gd name="connsiteY1" fmla="*/ 86264 h 362309"/>
                    <a:gd name="connsiteX2" fmla="*/ 60385 w 133827"/>
                    <a:gd name="connsiteY2" fmla="*/ 120770 h 362309"/>
                    <a:gd name="connsiteX3" fmla="*/ 34506 w 133827"/>
                    <a:gd name="connsiteY3" fmla="*/ 138023 h 362309"/>
                    <a:gd name="connsiteX4" fmla="*/ 17253 w 133827"/>
                    <a:gd name="connsiteY4" fmla="*/ 163902 h 362309"/>
                    <a:gd name="connsiteX5" fmla="*/ 0 w 133827"/>
                    <a:gd name="connsiteY5" fmla="*/ 215660 h 362309"/>
                    <a:gd name="connsiteX6" fmla="*/ 8627 w 133827"/>
                    <a:gd name="connsiteY6" fmla="*/ 276045 h 362309"/>
                    <a:gd name="connsiteX7" fmla="*/ 34506 w 133827"/>
                    <a:gd name="connsiteY7" fmla="*/ 327804 h 362309"/>
                    <a:gd name="connsiteX8" fmla="*/ 69012 w 133827"/>
                    <a:gd name="connsiteY8" fmla="*/ 362309 h 362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827" h="362309">
                      <a:moveTo>
                        <a:pt x="112144" y="0"/>
                      </a:moveTo>
                      <a:cubicBezTo>
                        <a:pt x="121936" y="29376"/>
                        <a:pt x="133827" y="52191"/>
                        <a:pt x="112144" y="86264"/>
                      </a:cubicBezTo>
                      <a:cubicBezTo>
                        <a:pt x="101012" y="103758"/>
                        <a:pt x="77638" y="109268"/>
                        <a:pt x="60385" y="120770"/>
                      </a:cubicBezTo>
                      <a:lnTo>
                        <a:pt x="34506" y="138023"/>
                      </a:lnTo>
                      <a:cubicBezTo>
                        <a:pt x="28755" y="146649"/>
                        <a:pt x="21464" y="154428"/>
                        <a:pt x="17253" y="163902"/>
                      </a:cubicBezTo>
                      <a:cubicBezTo>
                        <a:pt x="9867" y="180520"/>
                        <a:pt x="0" y="215660"/>
                        <a:pt x="0" y="215660"/>
                      </a:cubicBezTo>
                      <a:cubicBezTo>
                        <a:pt x="2876" y="235788"/>
                        <a:pt x="4639" y="256107"/>
                        <a:pt x="8627" y="276045"/>
                      </a:cubicBezTo>
                      <a:cubicBezTo>
                        <a:pt x="12723" y="296524"/>
                        <a:pt x="21112" y="311731"/>
                        <a:pt x="34506" y="327804"/>
                      </a:cubicBezTo>
                      <a:cubicBezTo>
                        <a:pt x="34523" y="327824"/>
                        <a:pt x="61338" y="354636"/>
                        <a:pt x="69012" y="362309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35" name="Forme libre 534"/>
                <p:cNvSpPr/>
                <p:nvPr/>
              </p:nvSpPr>
              <p:spPr>
                <a:xfrm>
                  <a:off x="7056408" y="2665562"/>
                  <a:ext cx="149042" cy="157194"/>
                </a:xfrm>
                <a:custGeom>
                  <a:avLst/>
                  <a:gdLst>
                    <a:gd name="connsiteX0" fmla="*/ 0 w 149042"/>
                    <a:gd name="connsiteY0" fmla="*/ 0 h 157194"/>
                    <a:gd name="connsiteX1" fmla="*/ 60384 w 149042"/>
                    <a:gd name="connsiteY1" fmla="*/ 25880 h 157194"/>
                    <a:gd name="connsiteX2" fmla="*/ 94890 w 149042"/>
                    <a:gd name="connsiteY2" fmla="*/ 103517 h 157194"/>
                    <a:gd name="connsiteX3" fmla="*/ 146649 w 149042"/>
                    <a:gd name="connsiteY3" fmla="*/ 129396 h 157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042" h="157194">
                      <a:moveTo>
                        <a:pt x="0" y="0"/>
                      </a:moveTo>
                      <a:cubicBezTo>
                        <a:pt x="16305" y="4076"/>
                        <a:pt x="49352" y="8229"/>
                        <a:pt x="60384" y="25880"/>
                      </a:cubicBezTo>
                      <a:cubicBezTo>
                        <a:pt x="79219" y="56016"/>
                        <a:pt x="68516" y="80440"/>
                        <a:pt x="94890" y="103517"/>
                      </a:cubicBezTo>
                      <a:cubicBezTo>
                        <a:pt x="149042" y="150899"/>
                        <a:pt x="146649" y="157194"/>
                        <a:pt x="146649" y="129396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36" name="Forme libre 535"/>
                <p:cNvSpPr/>
                <p:nvPr/>
              </p:nvSpPr>
              <p:spPr>
                <a:xfrm>
                  <a:off x="7134045" y="2536166"/>
                  <a:ext cx="241540" cy="274597"/>
                </a:xfrm>
                <a:custGeom>
                  <a:avLst/>
                  <a:gdLst>
                    <a:gd name="connsiteX0" fmla="*/ 0 w 241540"/>
                    <a:gd name="connsiteY0" fmla="*/ 0 h 274597"/>
                    <a:gd name="connsiteX1" fmla="*/ 69012 w 241540"/>
                    <a:gd name="connsiteY1" fmla="*/ 69011 h 274597"/>
                    <a:gd name="connsiteX2" fmla="*/ 120770 w 241540"/>
                    <a:gd name="connsiteY2" fmla="*/ 129396 h 274597"/>
                    <a:gd name="connsiteX3" fmla="*/ 172529 w 241540"/>
                    <a:gd name="connsiteY3" fmla="*/ 189781 h 274597"/>
                    <a:gd name="connsiteX4" fmla="*/ 215661 w 241540"/>
                    <a:gd name="connsiteY4" fmla="*/ 267419 h 274597"/>
                    <a:gd name="connsiteX5" fmla="*/ 241540 w 241540"/>
                    <a:gd name="connsiteY5" fmla="*/ 267419 h 274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540" h="274597">
                      <a:moveTo>
                        <a:pt x="0" y="0"/>
                      </a:moveTo>
                      <a:cubicBezTo>
                        <a:pt x="23004" y="23004"/>
                        <a:pt x="49493" y="42985"/>
                        <a:pt x="69012" y="69011"/>
                      </a:cubicBezTo>
                      <a:cubicBezTo>
                        <a:pt x="144691" y="169918"/>
                        <a:pt x="48679" y="45289"/>
                        <a:pt x="120770" y="129396"/>
                      </a:cubicBezTo>
                      <a:cubicBezTo>
                        <a:pt x="187160" y="206852"/>
                        <a:pt x="108319" y="125573"/>
                        <a:pt x="172529" y="189781"/>
                      </a:cubicBezTo>
                      <a:cubicBezTo>
                        <a:pt x="187712" y="235332"/>
                        <a:pt x="176111" y="208094"/>
                        <a:pt x="215661" y="267419"/>
                      </a:cubicBezTo>
                      <a:cubicBezTo>
                        <a:pt x="220446" y="274597"/>
                        <a:pt x="232914" y="267419"/>
                        <a:pt x="241540" y="267419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37" name="Forme libre 536"/>
                <p:cNvSpPr/>
                <p:nvPr/>
              </p:nvSpPr>
              <p:spPr>
                <a:xfrm>
                  <a:off x="7228936" y="2656936"/>
                  <a:ext cx="41805" cy="284672"/>
                </a:xfrm>
                <a:custGeom>
                  <a:avLst/>
                  <a:gdLst>
                    <a:gd name="connsiteX0" fmla="*/ 0 w 41805"/>
                    <a:gd name="connsiteY0" fmla="*/ 0 h 284672"/>
                    <a:gd name="connsiteX1" fmla="*/ 17253 w 41805"/>
                    <a:gd name="connsiteY1" fmla="*/ 284672 h 284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805" h="284672">
                      <a:moveTo>
                        <a:pt x="0" y="0"/>
                      </a:moveTo>
                      <a:cubicBezTo>
                        <a:pt x="41805" y="125412"/>
                        <a:pt x="17253" y="33572"/>
                        <a:pt x="17253" y="284672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38" name="Forme libre 537"/>
                <p:cNvSpPr/>
                <p:nvPr/>
              </p:nvSpPr>
              <p:spPr>
                <a:xfrm>
                  <a:off x="7134045" y="2536166"/>
                  <a:ext cx="207034" cy="78924"/>
                </a:xfrm>
                <a:custGeom>
                  <a:avLst/>
                  <a:gdLst>
                    <a:gd name="connsiteX0" fmla="*/ 0 w 207034"/>
                    <a:gd name="connsiteY0" fmla="*/ 8626 h 78924"/>
                    <a:gd name="connsiteX1" fmla="*/ 25880 w 207034"/>
                    <a:gd name="connsiteY1" fmla="*/ 0 h 78924"/>
                    <a:gd name="connsiteX2" fmla="*/ 138023 w 207034"/>
                    <a:gd name="connsiteY2" fmla="*/ 17253 h 78924"/>
                    <a:gd name="connsiteX3" fmla="*/ 163902 w 207034"/>
                    <a:gd name="connsiteY3" fmla="*/ 34506 h 78924"/>
                    <a:gd name="connsiteX4" fmla="*/ 198408 w 207034"/>
                    <a:gd name="connsiteY4" fmla="*/ 77638 h 78924"/>
                    <a:gd name="connsiteX5" fmla="*/ 207034 w 207034"/>
                    <a:gd name="connsiteY5" fmla="*/ 77638 h 78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034" h="78924">
                      <a:moveTo>
                        <a:pt x="0" y="8626"/>
                      </a:moveTo>
                      <a:cubicBezTo>
                        <a:pt x="8627" y="5751"/>
                        <a:pt x="16787" y="0"/>
                        <a:pt x="25880" y="0"/>
                      </a:cubicBezTo>
                      <a:cubicBezTo>
                        <a:pt x="45679" y="0"/>
                        <a:pt x="108490" y="2486"/>
                        <a:pt x="138023" y="17253"/>
                      </a:cubicBezTo>
                      <a:cubicBezTo>
                        <a:pt x="147296" y="21890"/>
                        <a:pt x="155276" y="28755"/>
                        <a:pt x="163902" y="34506"/>
                      </a:cubicBezTo>
                      <a:cubicBezTo>
                        <a:pt x="173852" y="64354"/>
                        <a:pt x="167193" y="62030"/>
                        <a:pt x="198408" y="77638"/>
                      </a:cubicBezTo>
                      <a:cubicBezTo>
                        <a:pt x="200980" y="78924"/>
                        <a:pt x="204159" y="77638"/>
                        <a:pt x="207034" y="77638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39" name="Forme libre 538"/>
                <p:cNvSpPr/>
                <p:nvPr/>
              </p:nvSpPr>
              <p:spPr>
                <a:xfrm>
                  <a:off x="7263442" y="2656936"/>
                  <a:ext cx="172528" cy="82423"/>
                </a:xfrm>
                <a:custGeom>
                  <a:avLst/>
                  <a:gdLst>
                    <a:gd name="connsiteX0" fmla="*/ 0 w 172528"/>
                    <a:gd name="connsiteY0" fmla="*/ 0 h 82423"/>
                    <a:gd name="connsiteX1" fmla="*/ 43132 w 172528"/>
                    <a:gd name="connsiteY1" fmla="*/ 8626 h 82423"/>
                    <a:gd name="connsiteX2" fmla="*/ 94890 w 172528"/>
                    <a:gd name="connsiteY2" fmla="*/ 51758 h 82423"/>
                    <a:gd name="connsiteX3" fmla="*/ 120769 w 172528"/>
                    <a:gd name="connsiteY3" fmla="*/ 60385 h 82423"/>
                    <a:gd name="connsiteX4" fmla="*/ 172528 w 172528"/>
                    <a:gd name="connsiteY4" fmla="*/ 77638 h 82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528" h="82423">
                      <a:moveTo>
                        <a:pt x="0" y="0"/>
                      </a:moveTo>
                      <a:cubicBezTo>
                        <a:pt x="14377" y="2875"/>
                        <a:pt x="29404" y="3478"/>
                        <a:pt x="43132" y="8626"/>
                      </a:cubicBezTo>
                      <a:cubicBezTo>
                        <a:pt x="75384" y="20721"/>
                        <a:pt x="66125" y="32581"/>
                        <a:pt x="94890" y="51758"/>
                      </a:cubicBezTo>
                      <a:cubicBezTo>
                        <a:pt x="102456" y="56802"/>
                        <a:pt x="112636" y="56318"/>
                        <a:pt x="120769" y="60385"/>
                      </a:cubicBezTo>
                      <a:cubicBezTo>
                        <a:pt x="164844" y="82423"/>
                        <a:pt x="127114" y="77638"/>
                        <a:pt x="172528" y="77638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40" name="Forme libre 539"/>
                <p:cNvSpPr/>
                <p:nvPr/>
              </p:nvSpPr>
              <p:spPr>
                <a:xfrm>
                  <a:off x="7030528" y="2743200"/>
                  <a:ext cx="70607" cy="69011"/>
                </a:xfrm>
                <a:custGeom>
                  <a:avLst/>
                  <a:gdLst>
                    <a:gd name="connsiteX0" fmla="*/ 0 w 70607"/>
                    <a:gd name="connsiteY0" fmla="*/ 0 h 69011"/>
                    <a:gd name="connsiteX1" fmla="*/ 34506 w 70607"/>
                    <a:gd name="connsiteY1" fmla="*/ 8626 h 69011"/>
                    <a:gd name="connsiteX2" fmla="*/ 69012 w 70607"/>
                    <a:gd name="connsiteY2" fmla="*/ 69011 h 69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607" h="69011">
                      <a:moveTo>
                        <a:pt x="0" y="0"/>
                      </a:moveTo>
                      <a:cubicBezTo>
                        <a:pt x="11502" y="2875"/>
                        <a:pt x="25583" y="819"/>
                        <a:pt x="34506" y="8626"/>
                      </a:cubicBezTo>
                      <a:cubicBezTo>
                        <a:pt x="70607" y="40214"/>
                        <a:pt x="69012" y="42778"/>
                        <a:pt x="69012" y="69011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41" name="Forme libre 540"/>
                <p:cNvSpPr/>
                <p:nvPr/>
              </p:nvSpPr>
              <p:spPr>
                <a:xfrm>
                  <a:off x="6916566" y="2757578"/>
                  <a:ext cx="88083" cy="115018"/>
                </a:xfrm>
                <a:custGeom>
                  <a:avLst/>
                  <a:gdLst>
                    <a:gd name="connsiteX0" fmla="*/ 88083 w 88083"/>
                    <a:gd name="connsiteY0" fmla="*/ 2875 h 115018"/>
                    <a:gd name="connsiteX1" fmla="*/ 27698 w 88083"/>
                    <a:gd name="connsiteY1" fmla="*/ 46007 h 115018"/>
                    <a:gd name="connsiteX2" fmla="*/ 10445 w 88083"/>
                    <a:gd name="connsiteY2" fmla="*/ 71886 h 115018"/>
                    <a:gd name="connsiteX3" fmla="*/ 1819 w 88083"/>
                    <a:gd name="connsiteY3" fmla="*/ 115018 h 115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083" h="115018">
                      <a:moveTo>
                        <a:pt x="88083" y="2875"/>
                      </a:moveTo>
                      <a:cubicBezTo>
                        <a:pt x="10447" y="28754"/>
                        <a:pt x="50702" y="0"/>
                        <a:pt x="27698" y="46007"/>
                      </a:cubicBezTo>
                      <a:cubicBezTo>
                        <a:pt x="23061" y="55280"/>
                        <a:pt x="16196" y="63260"/>
                        <a:pt x="10445" y="71886"/>
                      </a:cubicBezTo>
                      <a:cubicBezTo>
                        <a:pt x="0" y="103221"/>
                        <a:pt x="1819" y="88672"/>
                        <a:pt x="1819" y="115018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42" name="Forme libre 541"/>
                <p:cNvSpPr/>
                <p:nvPr/>
              </p:nvSpPr>
              <p:spPr>
                <a:xfrm>
                  <a:off x="7250415" y="2719170"/>
                  <a:ext cx="82038" cy="144800"/>
                </a:xfrm>
                <a:custGeom>
                  <a:avLst/>
                  <a:gdLst>
                    <a:gd name="connsiteX0" fmla="*/ 4400 w 82038"/>
                    <a:gd name="connsiteY0" fmla="*/ 15404 h 144800"/>
                    <a:gd name="connsiteX1" fmla="*/ 21653 w 82038"/>
                    <a:gd name="connsiteY1" fmla="*/ 75788 h 144800"/>
                    <a:gd name="connsiteX2" fmla="*/ 30279 w 82038"/>
                    <a:gd name="connsiteY2" fmla="*/ 101668 h 144800"/>
                    <a:gd name="connsiteX3" fmla="*/ 56159 w 82038"/>
                    <a:gd name="connsiteY3" fmla="*/ 127547 h 144800"/>
                    <a:gd name="connsiteX4" fmla="*/ 82038 w 82038"/>
                    <a:gd name="connsiteY4" fmla="*/ 144800 h 14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038" h="144800">
                      <a:moveTo>
                        <a:pt x="4400" y="15404"/>
                      </a:moveTo>
                      <a:cubicBezTo>
                        <a:pt x="25076" y="77427"/>
                        <a:pt x="0" y="0"/>
                        <a:pt x="21653" y="75788"/>
                      </a:cubicBezTo>
                      <a:cubicBezTo>
                        <a:pt x="24151" y="84531"/>
                        <a:pt x="25235" y="94102"/>
                        <a:pt x="30279" y="101668"/>
                      </a:cubicBezTo>
                      <a:cubicBezTo>
                        <a:pt x="37046" y="111819"/>
                        <a:pt x="46787" y="119737"/>
                        <a:pt x="56159" y="127547"/>
                      </a:cubicBezTo>
                      <a:cubicBezTo>
                        <a:pt x="64124" y="134184"/>
                        <a:pt x="82038" y="144800"/>
                        <a:pt x="82038" y="14480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43" name="Forme libre 542"/>
                <p:cNvSpPr/>
                <p:nvPr/>
              </p:nvSpPr>
              <p:spPr>
                <a:xfrm>
                  <a:off x="7246189" y="2501368"/>
                  <a:ext cx="120769" cy="34798"/>
                </a:xfrm>
                <a:custGeom>
                  <a:avLst/>
                  <a:gdLst>
                    <a:gd name="connsiteX0" fmla="*/ 0 w 120769"/>
                    <a:gd name="connsiteY0" fmla="*/ 34798 h 34798"/>
                    <a:gd name="connsiteX1" fmla="*/ 120769 w 120769"/>
                    <a:gd name="connsiteY1" fmla="*/ 17545 h 3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0769" h="34798">
                      <a:moveTo>
                        <a:pt x="0" y="34798"/>
                      </a:moveTo>
                      <a:cubicBezTo>
                        <a:pt x="52197" y="0"/>
                        <a:pt x="15511" y="17545"/>
                        <a:pt x="120769" y="17545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44" name="Forme libre 543"/>
                <p:cNvSpPr/>
                <p:nvPr/>
              </p:nvSpPr>
              <p:spPr>
                <a:xfrm>
                  <a:off x="7315200" y="2648309"/>
                  <a:ext cx="172528" cy="33599"/>
                </a:xfrm>
                <a:custGeom>
                  <a:avLst/>
                  <a:gdLst>
                    <a:gd name="connsiteX0" fmla="*/ 0 w 172528"/>
                    <a:gd name="connsiteY0" fmla="*/ 17253 h 33599"/>
                    <a:gd name="connsiteX1" fmla="*/ 155275 w 172528"/>
                    <a:gd name="connsiteY1" fmla="*/ 17253 h 33599"/>
                    <a:gd name="connsiteX2" fmla="*/ 172528 w 172528"/>
                    <a:gd name="connsiteY2" fmla="*/ 0 h 33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528" h="33599">
                      <a:moveTo>
                        <a:pt x="0" y="17253"/>
                      </a:moveTo>
                      <a:cubicBezTo>
                        <a:pt x="59932" y="23913"/>
                        <a:pt x="95343" y="33599"/>
                        <a:pt x="155275" y="17253"/>
                      </a:cubicBezTo>
                      <a:cubicBezTo>
                        <a:pt x="163122" y="15113"/>
                        <a:pt x="166777" y="5751"/>
                        <a:pt x="172528" y="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45" name="Forme libre 544"/>
                <p:cNvSpPr/>
                <p:nvPr/>
              </p:nvSpPr>
              <p:spPr>
                <a:xfrm>
                  <a:off x="7297947" y="2579298"/>
                  <a:ext cx="146649" cy="11167"/>
                </a:xfrm>
                <a:custGeom>
                  <a:avLst/>
                  <a:gdLst>
                    <a:gd name="connsiteX0" fmla="*/ 0 w 146649"/>
                    <a:gd name="connsiteY0" fmla="*/ 0 h 11167"/>
                    <a:gd name="connsiteX1" fmla="*/ 146649 w 146649"/>
                    <a:gd name="connsiteY1" fmla="*/ 8627 h 1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649" h="11167">
                      <a:moveTo>
                        <a:pt x="0" y="0"/>
                      </a:moveTo>
                      <a:cubicBezTo>
                        <a:pt x="100501" y="11167"/>
                        <a:pt x="51599" y="8627"/>
                        <a:pt x="146649" y="8627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46" name="Forme libre 545"/>
                <p:cNvSpPr/>
                <p:nvPr/>
              </p:nvSpPr>
              <p:spPr>
                <a:xfrm>
                  <a:off x="7194431" y="2475781"/>
                  <a:ext cx="120769" cy="60385"/>
                </a:xfrm>
                <a:custGeom>
                  <a:avLst/>
                  <a:gdLst>
                    <a:gd name="connsiteX0" fmla="*/ 0 w 120769"/>
                    <a:gd name="connsiteY0" fmla="*/ 60385 h 60385"/>
                    <a:gd name="connsiteX1" fmla="*/ 8626 w 120769"/>
                    <a:gd name="connsiteY1" fmla="*/ 34505 h 60385"/>
                    <a:gd name="connsiteX2" fmla="*/ 34505 w 120769"/>
                    <a:gd name="connsiteY2" fmla="*/ 25879 h 60385"/>
                    <a:gd name="connsiteX3" fmla="*/ 86264 w 120769"/>
                    <a:gd name="connsiteY3" fmla="*/ 17253 h 60385"/>
                    <a:gd name="connsiteX4" fmla="*/ 120769 w 120769"/>
                    <a:gd name="connsiteY4" fmla="*/ 0 h 60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769" h="60385">
                      <a:moveTo>
                        <a:pt x="0" y="60385"/>
                      </a:moveTo>
                      <a:cubicBezTo>
                        <a:pt x="2875" y="51758"/>
                        <a:pt x="2196" y="40935"/>
                        <a:pt x="8626" y="34505"/>
                      </a:cubicBezTo>
                      <a:cubicBezTo>
                        <a:pt x="15056" y="28075"/>
                        <a:pt x="25629" y="27851"/>
                        <a:pt x="34505" y="25879"/>
                      </a:cubicBezTo>
                      <a:cubicBezTo>
                        <a:pt x="51579" y="22085"/>
                        <a:pt x="69011" y="20128"/>
                        <a:pt x="86264" y="17253"/>
                      </a:cubicBezTo>
                      <a:cubicBezTo>
                        <a:pt x="116001" y="7340"/>
                        <a:pt x="105713" y="15056"/>
                        <a:pt x="120769" y="0"/>
                      </a:cubicBezTo>
                    </a:path>
                  </a:pathLst>
                </a:cu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</p:grpSp>
        <p:sp>
          <p:nvSpPr>
            <p:cNvPr id="484" name="Forme libre 483"/>
            <p:cNvSpPr/>
            <p:nvPr/>
          </p:nvSpPr>
          <p:spPr>
            <a:xfrm>
              <a:off x="3197491" y="4236452"/>
              <a:ext cx="802257" cy="97005"/>
            </a:xfrm>
            <a:custGeom>
              <a:avLst/>
              <a:gdLst>
                <a:gd name="connsiteX0" fmla="*/ 0 w 802257"/>
                <a:gd name="connsiteY0" fmla="*/ 27994 h 97005"/>
                <a:gd name="connsiteX1" fmla="*/ 34506 w 802257"/>
                <a:gd name="connsiteY1" fmla="*/ 36620 h 97005"/>
                <a:gd name="connsiteX2" fmla="*/ 86264 w 802257"/>
                <a:gd name="connsiteY2" fmla="*/ 53873 h 97005"/>
                <a:gd name="connsiteX3" fmla="*/ 138023 w 802257"/>
                <a:gd name="connsiteY3" fmla="*/ 71126 h 97005"/>
                <a:gd name="connsiteX4" fmla="*/ 189781 w 802257"/>
                <a:gd name="connsiteY4" fmla="*/ 88379 h 97005"/>
                <a:gd name="connsiteX5" fmla="*/ 215660 w 802257"/>
                <a:gd name="connsiteY5" fmla="*/ 97005 h 97005"/>
                <a:gd name="connsiteX6" fmla="*/ 345057 w 802257"/>
                <a:gd name="connsiteY6" fmla="*/ 71126 h 97005"/>
                <a:gd name="connsiteX7" fmla="*/ 396815 w 802257"/>
                <a:gd name="connsiteY7" fmla="*/ 53873 h 97005"/>
                <a:gd name="connsiteX8" fmla="*/ 422694 w 802257"/>
                <a:gd name="connsiteY8" fmla="*/ 45247 h 97005"/>
                <a:gd name="connsiteX9" fmla="*/ 448574 w 802257"/>
                <a:gd name="connsiteY9" fmla="*/ 27994 h 97005"/>
                <a:gd name="connsiteX10" fmla="*/ 483079 w 802257"/>
                <a:gd name="connsiteY10" fmla="*/ 19367 h 97005"/>
                <a:gd name="connsiteX11" fmla="*/ 586596 w 802257"/>
                <a:gd name="connsiteY11" fmla="*/ 2114 h 97005"/>
                <a:gd name="connsiteX12" fmla="*/ 802257 w 802257"/>
                <a:gd name="connsiteY12" fmla="*/ 2114 h 9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2257" h="97005">
                  <a:moveTo>
                    <a:pt x="0" y="27994"/>
                  </a:moveTo>
                  <a:cubicBezTo>
                    <a:pt x="11502" y="30869"/>
                    <a:pt x="23150" y="33213"/>
                    <a:pt x="34506" y="36620"/>
                  </a:cubicBezTo>
                  <a:cubicBezTo>
                    <a:pt x="51925" y="41846"/>
                    <a:pt x="69011" y="48122"/>
                    <a:pt x="86264" y="53873"/>
                  </a:cubicBezTo>
                  <a:lnTo>
                    <a:pt x="138023" y="71126"/>
                  </a:lnTo>
                  <a:lnTo>
                    <a:pt x="189781" y="88379"/>
                  </a:lnTo>
                  <a:lnTo>
                    <a:pt x="215660" y="97005"/>
                  </a:lnTo>
                  <a:cubicBezTo>
                    <a:pt x="311369" y="86371"/>
                    <a:pt x="268599" y="96613"/>
                    <a:pt x="345057" y="71126"/>
                  </a:cubicBezTo>
                  <a:lnTo>
                    <a:pt x="396815" y="53873"/>
                  </a:lnTo>
                  <a:lnTo>
                    <a:pt x="422694" y="45247"/>
                  </a:lnTo>
                  <a:cubicBezTo>
                    <a:pt x="431321" y="39496"/>
                    <a:pt x="439044" y="32078"/>
                    <a:pt x="448574" y="27994"/>
                  </a:cubicBezTo>
                  <a:cubicBezTo>
                    <a:pt x="459471" y="23324"/>
                    <a:pt x="471679" y="22624"/>
                    <a:pt x="483079" y="19367"/>
                  </a:cubicBezTo>
                  <a:cubicBezTo>
                    <a:pt x="533404" y="4988"/>
                    <a:pt x="500658" y="4642"/>
                    <a:pt x="586596" y="2114"/>
                  </a:cubicBezTo>
                  <a:cubicBezTo>
                    <a:pt x="658452" y="0"/>
                    <a:pt x="730370" y="2114"/>
                    <a:pt x="802257" y="2114"/>
                  </a:cubicBezTo>
                </a:path>
              </a:pathLst>
            </a:cu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85" name="Forme libre 484"/>
            <p:cNvSpPr/>
            <p:nvPr/>
          </p:nvSpPr>
          <p:spPr>
            <a:xfrm>
              <a:off x="3887605" y="4238566"/>
              <a:ext cx="120769" cy="241540"/>
            </a:xfrm>
            <a:custGeom>
              <a:avLst/>
              <a:gdLst>
                <a:gd name="connsiteX0" fmla="*/ 120769 w 120769"/>
                <a:gd name="connsiteY0" fmla="*/ 0 h 241540"/>
                <a:gd name="connsiteX1" fmla="*/ 94890 w 120769"/>
                <a:gd name="connsiteY1" fmla="*/ 8627 h 241540"/>
                <a:gd name="connsiteX2" fmla="*/ 43132 w 120769"/>
                <a:gd name="connsiteY2" fmla="*/ 86265 h 241540"/>
                <a:gd name="connsiteX3" fmla="*/ 25879 w 120769"/>
                <a:gd name="connsiteY3" fmla="*/ 138023 h 241540"/>
                <a:gd name="connsiteX4" fmla="*/ 8626 w 120769"/>
                <a:gd name="connsiteY4" fmla="*/ 232914 h 241540"/>
                <a:gd name="connsiteX5" fmla="*/ 0 w 120769"/>
                <a:gd name="connsiteY5" fmla="*/ 241540 h 241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769" h="241540">
                  <a:moveTo>
                    <a:pt x="120769" y="0"/>
                  </a:moveTo>
                  <a:cubicBezTo>
                    <a:pt x="112143" y="2876"/>
                    <a:pt x="101320" y="2197"/>
                    <a:pt x="94890" y="8627"/>
                  </a:cubicBezTo>
                  <a:cubicBezTo>
                    <a:pt x="94889" y="8628"/>
                    <a:pt x="51758" y="73325"/>
                    <a:pt x="43132" y="86265"/>
                  </a:cubicBezTo>
                  <a:cubicBezTo>
                    <a:pt x="33044" y="101397"/>
                    <a:pt x="25879" y="138023"/>
                    <a:pt x="25879" y="138023"/>
                  </a:cubicBezTo>
                  <a:cubicBezTo>
                    <a:pt x="22906" y="161808"/>
                    <a:pt x="21922" y="206320"/>
                    <a:pt x="8626" y="232914"/>
                  </a:cubicBezTo>
                  <a:cubicBezTo>
                    <a:pt x="6808" y="236551"/>
                    <a:pt x="2875" y="238665"/>
                    <a:pt x="0" y="241540"/>
                  </a:cubicBezTo>
                </a:path>
              </a:pathLst>
            </a:cu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678" name="Image 677"/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820"/>
                    </a14:imgEffect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5" r="18751"/>
          <a:stretch/>
        </p:blipFill>
        <p:spPr>
          <a:xfrm rot="10800000">
            <a:off x="524277" y="983001"/>
            <a:ext cx="2584076" cy="2480703"/>
          </a:xfrm>
          <a:prstGeom prst="rect">
            <a:avLst/>
          </a:prstGeom>
        </p:spPr>
      </p:pic>
      <p:sp>
        <p:nvSpPr>
          <p:cNvPr id="70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402" y="46173"/>
            <a:ext cx="10261466" cy="732426"/>
          </a:xfrm>
        </p:spPr>
        <p:txBody>
          <a:bodyPr/>
          <a:lstStyle/>
          <a:p>
            <a:r>
              <a:rPr lang="fr-FR" sz="3000" dirty="0"/>
              <a:t>La mycorhize </a:t>
            </a:r>
            <a:r>
              <a:rPr lang="fr-FR" sz="3000" dirty="0" err="1"/>
              <a:t>arbusculaire</a:t>
            </a:r>
            <a:endParaRPr lang="fr-FR" sz="3000" dirty="0"/>
          </a:p>
        </p:txBody>
      </p:sp>
      <p:sp>
        <p:nvSpPr>
          <p:cNvPr id="703" name="Rectangle 702"/>
          <p:cNvSpPr/>
          <p:nvPr/>
        </p:nvSpPr>
        <p:spPr>
          <a:xfrm>
            <a:off x="-304679" y="3576111"/>
            <a:ext cx="43324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Nunito" panose="020B0604020202020204" charset="0"/>
                <a:sym typeface="Wingdings" panose="05000000000000000000" pitchFamily="2" charset="2"/>
              </a:rPr>
              <a:t>S</a:t>
            </a:r>
            <a:r>
              <a:rPr lang="fr-FR" sz="1600" dirty="0">
                <a:latin typeface="Nunito" panose="020B0604020202020204" charset="0"/>
              </a:rPr>
              <a:t>urface d’échange champignon / sol</a:t>
            </a:r>
          </a:p>
          <a:p>
            <a:pPr algn="ctr"/>
            <a:r>
              <a:rPr lang="fr-FR" sz="1600" dirty="0">
                <a:latin typeface="Nunito" panose="020B0604020202020204" charset="0"/>
              </a:rPr>
              <a:t> &gt;&gt; racine / sol</a:t>
            </a:r>
          </a:p>
        </p:txBody>
      </p:sp>
      <p:grpSp>
        <p:nvGrpSpPr>
          <p:cNvPr id="709" name="Groupe 708"/>
          <p:cNvGrpSpPr/>
          <p:nvPr/>
        </p:nvGrpSpPr>
        <p:grpSpPr>
          <a:xfrm>
            <a:off x="7181998" y="797187"/>
            <a:ext cx="4522322" cy="2539444"/>
            <a:chOff x="5766058" y="910884"/>
            <a:chExt cx="5874307" cy="3298631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37268" y="910884"/>
              <a:ext cx="5803097" cy="3057503"/>
            </a:xfrm>
            <a:prstGeom prst="rect">
              <a:avLst/>
            </a:prstGeom>
          </p:spPr>
        </p:pic>
        <p:sp>
          <p:nvSpPr>
            <p:cNvPr id="704" name="Rectangle 703"/>
            <p:cNvSpPr/>
            <p:nvPr/>
          </p:nvSpPr>
          <p:spPr>
            <a:xfrm>
              <a:off x="5766058" y="3676733"/>
              <a:ext cx="727959" cy="2732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5" name="ZoneTexte 704"/>
            <p:cNvSpPr txBox="1"/>
            <p:nvPr/>
          </p:nvSpPr>
          <p:spPr>
            <a:xfrm>
              <a:off x="8874804" y="3689789"/>
              <a:ext cx="1014430" cy="5197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000" dirty="0">
                  <a:latin typeface="Nunito" panose="020B0604020202020204" charset="0"/>
                </a:rPr>
                <a:t>Sucres</a:t>
              </a:r>
            </a:p>
            <a:p>
              <a:pPr algn="r"/>
              <a:r>
                <a:rPr lang="fr-FR" sz="1000" dirty="0">
                  <a:latin typeface="Nunito" panose="020B0604020202020204" charset="0"/>
                </a:rPr>
                <a:t>lipides</a:t>
              </a:r>
            </a:p>
          </p:txBody>
        </p:sp>
      </p:grpSp>
      <p:sp>
        <p:nvSpPr>
          <p:cNvPr id="707" name="Arc 706"/>
          <p:cNvSpPr/>
          <p:nvPr/>
        </p:nvSpPr>
        <p:spPr>
          <a:xfrm rot="3750189" flipV="1">
            <a:off x="1854033" y="2089053"/>
            <a:ext cx="2430735" cy="4501166"/>
          </a:xfrm>
          <a:prstGeom prst="arc">
            <a:avLst>
              <a:gd name="adj1" fmla="val 18093533"/>
              <a:gd name="adj2" fmla="val 0"/>
            </a:avLst>
          </a:prstGeom>
          <a:ln>
            <a:headEnd type="none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708" name="Arc 707"/>
          <p:cNvSpPr/>
          <p:nvPr/>
        </p:nvSpPr>
        <p:spPr>
          <a:xfrm rot="14581602" flipH="1">
            <a:off x="1800679" y="2454987"/>
            <a:ext cx="2430735" cy="3478273"/>
          </a:xfrm>
          <a:prstGeom prst="arc">
            <a:avLst>
              <a:gd name="adj1" fmla="val 17313669"/>
              <a:gd name="adj2" fmla="val 0"/>
            </a:avLst>
          </a:prstGeom>
          <a:ln>
            <a:headEnd type="none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106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703" grpId="0"/>
      <p:bldP spid="707" grpId="0" animBg="1"/>
      <p:bldP spid="70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sz="3000" dirty="0"/>
              <a:t>WP3: Effet de la fertilisation et de l’inoculation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20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0936587" y="5726032"/>
            <a:ext cx="649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Nunito" panose="020B0604020202020204" charset="0"/>
              </a:rPr>
              <a:t>bas N</a:t>
            </a:r>
          </a:p>
        </p:txBody>
      </p:sp>
      <p:pic>
        <p:nvPicPr>
          <p:cNvPr id="6" name="Image 24"/>
          <p:cNvPicPr>
            <a:picLocks noChangeAspect="1"/>
          </p:cNvPicPr>
          <p:nvPr/>
        </p:nvPicPr>
        <p:blipFill rotWithShape="1">
          <a:blip r:embed="rId2"/>
          <a:srcRect l="88346" t="41090" r="8350" b="49195"/>
          <a:stretch/>
        </p:blipFill>
        <p:spPr bwMode="auto">
          <a:xfrm>
            <a:off x="10577709" y="5450919"/>
            <a:ext cx="371276" cy="59695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0936587" y="5462183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Nunito" panose="020B0604020202020204" charset="0"/>
              </a:rPr>
              <a:t>haut N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2942685" y="1736681"/>
            <a:ext cx="2927269" cy="3360829"/>
            <a:chOff x="5425410" y="1260024"/>
            <a:chExt cx="3025814" cy="3473969"/>
          </a:xfrm>
        </p:grpSpPr>
        <p:grpSp>
          <p:nvGrpSpPr>
            <p:cNvPr id="9" name="Groupe 8"/>
            <p:cNvGrpSpPr/>
            <p:nvPr/>
          </p:nvGrpSpPr>
          <p:grpSpPr>
            <a:xfrm>
              <a:off x="5983003" y="1260024"/>
              <a:ext cx="2468221" cy="3473969"/>
              <a:chOff x="8370654" y="1188000"/>
              <a:chExt cx="1832849" cy="2579699"/>
            </a:xfrm>
          </p:grpSpPr>
          <p:pic>
            <p:nvPicPr>
              <p:cNvPr id="11" name="Image 22"/>
              <p:cNvPicPr>
                <a:picLocks noChangeAspect="1"/>
              </p:cNvPicPr>
              <p:nvPr/>
            </p:nvPicPr>
            <p:blipFill rotWithShape="1">
              <a:blip r:embed="rId3"/>
              <a:srcRect l="44587" t="4917" r="30110" b="5510"/>
              <a:stretch/>
            </p:blipFill>
            <p:spPr bwMode="auto">
              <a:xfrm>
                <a:off x="8383593" y="1188000"/>
                <a:ext cx="1332238" cy="2579699"/>
              </a:xfrm>
              <a:prstGeom prst="rect">
                <a:avLst/>
              </a:prstGeom>
            </p:spPr>
          </p:pic>
          <p:pic>
            <p:nvPicPr>
              <p:cNvPr id="12" name="Image 22"/>
              <p:cNvPicPr>
                <a:picLocks noChangeAspect="1"/>
              </p:cNvPicPr>
              <p:nvPr/>
            </p:nvPicPr>
            <p:blipFill rotWithShape="1">
              <a:blip r:embed="rId3"/>
              <a:srcRect l="77001" t="4917" r="12648" b="5510"/>
              <a:stretch/>
            </p:blipFill>
            <p:spPr bwMode="auto">
              <a:xfrm>
                <a:off x="9658497" y="1188000"/>
                <a:ext cx="545006" cy="2579699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8370654" y="1206470"/>
                <a:ext cx="1791103" cy="2185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Nunito" panose="020B0604020202020204" charset="0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 rot="16200000">
              <a:off x="4308737" y="2496199"/>
              <a:ext cx="2774180" cy="5408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>
                  <a:latin typeface="Nunito" panose="020B0604020202020204" charset="0"/>
                </a:rPr>
                <a:t>Expression transporteur NO3</a:t>
              </a:r>
            </a:p>
            <a:p>
              <a:pPr algn="ctr">
                <a:spcAft>
                  <a:spcPts val="0"/>
                </a:spcAft>
              </a:pPr>
              <a:r>
                <a:rPr lang="fr-FR" sz="1400" dirty="0">
                  <a:latin typeface="Nunito" panose="020B0604020202020204" charset="0"/>
                  <a:ea typeface="Times New Roman" panose="02020603050405020304" pitchFamily="18" charset="0"/>
                </a:rPr>
                <a:t> (normalisée par site)</a:t>
              </a: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17269" y="1712143"/>
            <a:ext cx="2939220" cy="3368717"/>
            <a:chOff x="201230" y="1227646"/>
            <a:chExt cx="3038167" cy="3482122"/>
          </a:xfrm>
        </p:grpSpPr>
        <p:grpSp>
          <p:nvGrpSpPr>
            <p:cNvPr id="15" name="Groupe 14"/>
            <p:cNvGrpSpPr/>
            <p:nvPr/>
          </p:nvGrpSpPr>
          <p:grpSpPr>
            <a:xfrm>
              <a:off x="752517" y="1227646"/>
              <a:ext cx="2486880" cy="3482122"/>
              <a:chOff x="2908910" y="1116000"/>
              <a:chExt cx="1846704" cy="2585753"/>
            </a:xfrm>
          </p:grpSpPr>
          <p:pic>
            <p:nvPicPr>
              <p:cNvPr id="17" name="Image 20"/>
              <p:cNvPicPr>
                <a:picLocks noChangeAspect="1"/>
              </p:cNvPicPr>
              <p:nvPr/>
            </p:nvPicPr>
            <p:blipFill rotWithShape="1">
              <a:blip r:embed="rId4"/>
              <a:srcRect l="44697" t="4496" r="29885" b="5721"/>
              <a:stretch/>
            </p:blipFill>
            <p:spPr bwMode="auto">
              <a:xfrm>
                <a:off x="2919521" y="1116000"/>
                <a:ext cx="1338295" cy="2585753"/>
              </a:xfrm>
              <a:prstGeom prst="rect">
                <a:avLst/>
              </a:prstGeom>
            </p:spPr>
          </p:pic>
          <p:pic>
            <p:nvPicPr>
              <p:cNvPr id="18" name="Image 20"/>
              <p:cNvPicPr>
                <a:picLocks noChangeAspect="1"/>
              </p:cNvPicPr>
              <p:nvPr/>
            </p:nvPicPr>
            <p:blipFill rotWithShape="1">
              <a:blip r:embed="rId4"/>
              <a:srcRect l="76942" t="4496" r="12403" b="5721"/>
              <a:stretch/>
            </p:blipFill>
            <p:spPr bwMode="auto">
              <a:xfrm>
                <a:off x="4194595" y="1116000"/>
                <a:ext cx="561019" cy="2585753"/>
              </a:xfrm>
              <a:prstGeom prst="rect">
                <a:avLst/>
              </a:prstGeom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2908910" y="1152307"/>
                <a:ext cx="1791100" cy="2185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Nunito" panose="020B0604020202020204" charset="0"/>
                </a:endParaRPr>
              </a:p>
            </p:txBody>
          </p:sp>
        </p:grpSp>
        <p:sp>
          <p:nvSpPr>
            <p:cNvPr id="16" name="Rectangle 15"/>
            <p:cNvSpPr/>
            <p:nvPr/>
          </p:nvSpPr>
          <p:spPr>
            <a:xfrm rot="16200000">
              <a:off x="-905688" y="2534210"/>
              <a:ext cx="2754669" cy="5408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>
                  <a:latin typeface="Nunito" panose="020B0604020202020204" charset="0"/>
                </a:rPr>
                <a:t>Expression transporteur NH4</a:t>
              </a:r>
            </a:p>
            <a:p>
              <a:pPr algn="ctr">
                <a:spcAft>
                  <a:spcPts val="0"/>
                </a:spcAft>
              </a:pPr>
              <a:r>
                <a:rPr lang="fr-FR" sz="1400" dirty="0">
                  <a:latin typeface="Nunito" panose="020B0604020202020204" charset="0"/>
                  <a:ea typeface="Times New Roman" panose="02020603050405020304" pitchFamily="18" charset="0"/>
                </a:rPr>
                <a:t> (normalisée par site)</a:t>
              </a: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5931938" y="1761928"/>
            <a:ext cx="2870505" cy="3337364"/>
            <a:chOff x="2816645" y="1252686"/>
            <a:chExt cx="2967139" cy="3449714"/>
          </a:xfrm>
        </p:grpSpPr>
        <p:grpSp>
          <p:nvGrpSpPr>
            <p:cNvPr id="21" name="Groupe 20"/>
            <p:cNvGrpSpPr/>
            <p:nvPr/>
          </p:nvGrpSpPr>
          <p:grpSpPr>
            <a:xfrm>
              <a:off x="3367906" y="1252686"/>
              <a:ext cx="2415878" cy="3449714"/>
              <a:chOff x="2906702" y="4038948"/>
              <a:chExt cx="1793979" cy="2561688"/>
            </a:xfrm>
          </p:grpSpPr>
          <p:grpSp>
            <p:nvGrpSpPr>
              <p:cNvPr id="23" name="Groupe 22"/>
              <p:cNvGrpSpPr/>
              <p:nvPr/>
            </p:nvGrpSpPr>
            <p:grpSpPr>
              <a:xfrm>
                <a:off x="2906702" y="4038948"/>
                <a:ext cx="1793979" cy="2561688"/>
                <a:chOff x="2906702" y="4038948"/>
                <a:chExt cx="1793979" cy="2561688"/>
              </a:xfrm>
            </p:grpSpPr>
            <p:pic>
              <p:nvPicPr>
                <p:cNvPr id="25" name="Image 24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4467" t="5140" r="30000" b="5918"/>
                <a:stretch/>
              </p:blipFill>
              <p:spPr bwMode="auto">
                <a:xfrm>
                  <a:off x="2906702" y="4039105"/>
                  <a:ext cx="1344350" cy="2561531"/>
                </a:xfrm>
                <a:prstGeom prst="rect">
                  <a:avLst/>
                </a:prstGeom>
              </p:spPr>
            </p:pic>
            <p:pic>
              <p:nvPicPr>
                <p:cNvPr id="26" name="Image 24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76536" t="5140" r="13458" b="5918"/>
                <a:stretch/>
              </p:blipFill>
              <p:spPr bwMode="auto">
                <a:xfrm>
                  <a:off x="4173842" y="4038948"/>
                  <a:ext cx="526839" cy="2561531"/>
                </a:xfrm>
                <a:prstGeom prst="rect">
                  <a:avLst/>
                </a:prstGeom>
              </p:spPr>
            </p:pic>
          </p:grpSp>
          <p:sp>
            <p:nvSpPr>
              <p:cNvPr id="24" name="Rectangle 23"/>
              <p:cNvSpPr/>
              <p:nvPr/>
            </p:nvSpPr>
            <p:spPr>
              <a:xfrm>
                <a:off x="2906702" y="4056077"/>
                <a:ext cx="1791102" cy="2185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Nunito" panose="020B0604020202020204" charset="0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 rot="16200000">
              <a:off x="1759589" y="2503039"/>
              <a:ext cx="2654945" cy="5408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>
                  <a:latin typeface="Nunito" panose="020B0604020202020204" charset="0"/>
                </a:rPr>
                <a:t>Expression transporteur PO4</a:t>
              </a:r>
            </a:p>
            <a:p>
              <a:pPr algn="ctr">
                <a:spcAft>
                  <a:spcPts val="0"/>
                </a:spcAft>
              </a:pPr>
              <a:r>
                <a:rPr lang="fr-FR" sz="1400" dirty="0">
                  <a:latin typeface="Nunito" panose="020B0604020202020204" charset="0"/>
                  <a:ea typeface="Times New Roman" panose="02020603050405020304" pitchFamily="18" charset="0"/>
                </a:rPr>
                <a:t> (normalisée par site)</a:t>
              </a:r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8893548" y="1544329"/>
            <a:ext cx="2866245" cy="3761376"/>
            <a:chOff x="9084334" y="1059832"/>
            <a:chExt cx="2962735" cy="3888000"/>
          </a:xfrm>
        </p:grpSpPr>
        <p:grpSp>
          <p:nvGrpSpPr>
            <p:cNvPr id="28" name="Groupe 27"/>
            <p:cNvGrpSpPr/>
            <p:nvPr/>
          </p:nvGrpSpPr>
          <p:grpSpPr>
            <a:xfrm>
              <a:off x="9635066" y="1059832"/>
              <a:ext cx="2412003" cy="3888000"/>
              <a:chOff x="8950587" y="1211103"/>
              <a:chExt cx="2412003" cy="3888000"/>
            </a:xfrm>
          </p:grpSpPr>
          <p:pic>
            <p:nvPicPr>
              <p:cNvPr id="30" name="Image 4"/>
              <p:cNvPicPr>
                <a:picLocks noChangeAspect="1"/>
              </p:cNvPicPr>
              <p:nvPr/>
            </p:nvPicPr>
            <p:blipFill rotWithShape="1">
              <a:blip r:embed="rId5"/>
              <a:srcRect l="45154" t="5071" r="30263" b="6096"/>
              <a:stretch/>
            </p:blipFill>
            <p:spPr bwMode="auto">
              <a:xfrm>
                <a:off x="8959889" y="1406386"/>
                <a:ext cx="1747325" cy="3453849"/>
              </a:xfrm>
              <a:prstGeom prst="rect">
                <a:avLst/>
              </a:prstGeom>
            </p:spPr>
          </p:pic>
          <p:pic>
            <p:nvPicPr>
              <p:cNvPr id="31" name="Image 4"/>
              <p:cNvPicPr>
                <a:picLocks noChangeAspect="1"/>
              </p:cNvPicPr>
              <p:nvPr/>
            </p:nvPicPr>
            <p:blipFill rotWithShape="1">
              <a:blip r:embed="rId5"/>
              <a:srcRect l="76469" r="14513"/>
              <a:stretch/>
            </p:blipFill>
            <p:spPr bwMode="auto">
              <a:xfrm>
                <a:off x="10699768" y="1211103"/>
                <a:ext cx="640991" cy="3888000"/>
              </a:xfrm>
              <a:prstGeom prst="rect">
                <a:avLst/>
              </a:prstGeom>
            </p:spPr>
          </p:pic>
          <p:sp>
            <p:nvSpPr>
              <p:cNvPr id="32" name="Rectangle 31"/>
              <p:cNvSpPr/>
              <p:nvPr/>
            </p:nvSpPr>
            <p:spPr>
              <a:xfrm>
                <a:off x="8950587" y="1437575"/>
                <a:ext cx="2412003" cy="29428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Nunito" panose="020B0604020202020204" charset="0"/>
                </a:endParaRPr>
              </a:p>
            </p:txBody>
          </p:sp>
        </p:grpSp>
        <p:sp>
          <p:nvSpPr>
            <p:cNvPr id="29" name="Rectangle 28"/>
            <p:cNvSpPr/>
            <p:nvPr/>
          </p:nvSpPr>
          <p:spPr bwMode="auto">
            <a:xfrm rot="16200000">
              <a:off x="7775740" y="2678573"/>
              <a:ext cx="3158021" cy="5408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>
                  <a:latin typeface="Nunito" panose="020B0604020202020204" charset="0"/>
                </a:rPr>
                <a:t>Colonisation CMA – gène marqueur</a:t>
              </a:r>
            </a:p>
            <a:p>
              <a:pPr algn="ctr">
                <a:spcAft>
                  <a:spcPts val="0"/>
                </a:spcAft>
              </a:pPr>
              <a:r>
                <a:rPr lang="fr-FR" sz="1400" dirty="0">
                  <a:latin typeface="Nunito" panose="020B0604020202020204" charset="0"/>
                  <a:ea typeface="Times New Roman" panose="02020603050405020304" pitchFamily="18" charset="0"/>
                </a:rPr>
                <a:t> (normalisée par site)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1759165" y="2088107"/>
            <a:ext cx="493041" cy="2482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2316643" y="2088107"/>
            <a:ext cx="493041" cy="24821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294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sz="3000" dirty="0"/>
              <a:t>Conclusions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21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531817" y="1060289"/>
            <a:ext cx="12001565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Nunito" panose="020B0604020202020204" charset="0"/>
              </a:rPr>
              <a:t>Toutes les variétés sont colonisées</a:t>
            </a:r>
          </a:p>
          <a:p>
            <a:r>
              <a:rPr lang="fr-FR" dirty="0">
                <a:latin typeface="Nunito" panose="020B0604020202020204" charset="0"/>
              </a:rPr>
              <a:t>	En conditions contrôlées </a:t>
            </a:r>
          </a:p>
          <a:p>
            <a:r>
              <a:rPr lang="fr-FR" dirty="0">
                <a:latin typeface="Nunito" panose="020B0604020202020204" charset="0"/>
              </a:rPr>
              <a:t>		- Forte variabilité de la colonisation précoce =&gt; diminue à des stades plus tardifs </a:t>
            </a:r>
          </a:p>
          <a:p>
            <a:r>
              <a:rPr lang="fr-FR" dirty="0">
                <a:latin typeface="Nunito" panose="020B0604020202020204" charset="0"/>
              </a:rPr>
              <a:t>		- Différence dans les cinétiques de colonisation ? </a:t>
            </a:r>
          </a:p>
          <a:p>
            <a:r>
              <a:rPr lang="fr-FR" dirty="0">
                <a:latin typeface="Nunito" panose="020B0604020202020204" charset="0"/>
              </a:rPr>
              <a:t>	Une variété est plus colonisée au champ: </a:t>
            </a:r>
            <a:r>
              <a:rPr lang="fr-FR" dirty="0" err="1">
                <a:latin typeface="Nunito" panose="020B0604020202020204" charset="0"/>
              </a:rPr>
              <a:t>Paledor</a:t>
            </a:r>
            <a:endParaRPr lang="fr-FR" dirty="0">
              <a:latin typeface="Nunito" panose="020B0604020202020204" charset="0"/>
            </a:endParaRPr>
          </a:p>
          <a:p>
            <a:r>
              <a:rPr lang="fr-FR" dirty="0">
                <a:latin typeface="Nunito" panose="020B0604020202020204" charset="0"/>
              </a:rPr>
              <a:t>		</a:t>
            </a:r>
            <a:endParaRPr lang="fr-FR" sz="1000" dirty="0">
              <a:latin typeface="Nunito" panose="020B0604020202020204" charset="0"/>
            </a:endParaRPr>
          </a:p>
          <a:p>
            <a:endParaRPr lang="fr-FR" dirty="0">
              <a:latin typeface="Nunito" panose="020B0604020202020204" charset="0"/>
            </a:endParaRPr>
          </a:p>
          <a:p>
            <a:r>
              <a:rPr lang="fr-FR" dirty="0">
                <a:latin typeface="Nunito" panose="020B0604020202020204" charset="0"/>
              </a:rPr>
              <a:t>	</a:t>
            </a:r>
            <a:endParaRPr lang="fr-FR" sz="1000" dirty="0">
              <a:latin typeface="Nunito" panose="020B0604020202020204" charset="0"/>
            </a:endParaRPr>
          </a:p>
          <a:p>
            <a:endParaRPr lang="fr-FR" sz="1000" dirty="0">
              <a:latin typeface="Nunito" panose="020B0604020202020204" charset="0"/>
            </a:endParaRPr>
          </a:p>
          <a:p>
            <a:r>
              <a:rPr lang="fr-FR" dirty="0">
                <a:latin typeface="Nunito" panose="020B0604020202020204" charset="0"/>
                <a:sym typeface="Wingdings" panose="05000000000000000000" pitchFamily="2" charset="2"/>
              </a:rPr>
              <a:t> </a:t>
            </a:r>
            <a:endParaRPr lang="fr-FR" sz="2000" dirty="0">
              <a:latin typeface="Nunito" panose="020B060402020202020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954673" y="5663473"/>
            <a:ext cx="10315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Nunito" panose="020B0604020202020204" charset="0"/>
                <a:sym typeface="Wingdings" panose="05000000000000000000" pitchFamily="2" charset="2"/>
              </a:rPr>
              <a:t>Deux variétés contrastées pour les réponses </a:t>
            </a:r>
            <a:r>
              <a:rPr lang="fr-FR" dirty="0" err="1">
                <a:latin typeface="Nunito" panose="020B0604020202020204" charset="0"/>
                <a:sym typeface="Wingdings" panose="05000000000000000000" pitchFamily="2" charset="2"/>
              </a:rPr>
              <a:t>mycorhiziennes</a:t>
            </a:r>
            <a:r>
              <a:rPr lang="fr-FR" dirty="0">
                <a:latin typeface="Nunito" panose="020B0604020202020204" charset="0"/>
                <a:sym typeface="Wingdings" panose="05000000000000000000" pitchFamily="2" charset="2"/>
              </a:rPr>
              <a:t>: </a:t>
            </a:r>
            <a:r>
              <a:rPr lang="fr-FR" dirty="0" err="1">
                <a:latin typeface="Nunito" panose="020B0604020202020204" charset="0"/>
              </a:rPr>
              <a:t>Paledor</a:t>
            </a:r>
            <a:r>
              <a:rPr lang="fr-FR" dirty="0">
                <a:latin typeface="Nunito" panose="020B0604020202020204" charset="0"/>
              </a:rPr>
              <a:t> et  </a:t>
            </a:r>
            <a:r>
              <a:rPr lang="fr-FR" dirty="0" err="1">
                <a:latin typeface="Nunito" panose="020B0604020202020204" charset="0"/>
              </a:rPr>
              <a:t>Strampelli</a:t>
            </a:r>
            <a:r>
              <a:rPr lang="fr-FR" dirty="0">
                <a:latin typeface="Nunito" panose="020B0604020202020204" charset="0"/>
              </a:rPr>
              <a:t> </a:t>
            </a:r>
            <a:r>
              <a:rPr lang="fr-FR" dirty="0">
                <a:latin typeface="Nunito" panose="020B0604020202020204" charset="0"/>
                <a:sym typeface="Wingdings" panose="05000000000000000000" pitchFamily="2" charset="2"/>
              </a:rPr>
              <a:t> croisement</a:t>
            </a:r>
            <a:endParaRPr lang="fr-FR" dirty="0">
              <a:latin typeface="Nunito" panose="020B060402020202020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1817" y="2609469"/>
            <a:ext cx="110483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Nunito" panose="020B0604020202020204" charset="0"/>
              </a:rPr>
              <a:t>Variations du taux de colonisation entre les sites</a:t>
            </a:r>
          </a:p>
          <a:p>
            <a:r>
              <a:rPr lang="fr-FR" dirty="0">
                <a:latin typeface="Nunito" panose="020B0604020202020204" charset="0"/>
              </a:rPr>
              <a:t>		</a:t>
            </a:r>
            <a:r>
              <a:rPr lang="fr-FR" dirty="0">
                <a:latin typeface="Nunito" panose="020B0604020202020204" charset="0"/>
                <a:sym typeface="Wingdings" panose="05000000000000000000" pitchFamily="2" charset="2"/>
              </a:rPr>
              <a:t> -</a:t>
            </a:r>
            <a:r>
              <a:rPr lang="fr-FR" dirty="0">
                <a:latin typeface="Nunito" panose="020B0604020202020204" charset="0"/>
              </a:rPr>
              <a:t> lié aux propriétés des sols ? </a:t>
            </a:r>
          </a:p>
          <a:p>
            <a:endParaRPr lang="fr-FR" dirty="0">
              <a:latin typeface="Nunito" panose="020B06040202020202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1815" y="3270318"/>
            <a:ext cx="109732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Nunito" panose="020B0604020202020204" charset="0"/>
              </a:rPr>
              <a:t>Pas d’effet de l’inoculation par </a:t>
            </a:r>
            <a:r>
              <a:rPr lang="fr-FR" i="1" dirty="0">
                <a:latin typeface="Nunito" panose="020B0604020202020204" charset="0"/>
              </a:rPr>
              <a:t>R. </a:t>
            </a:r>
            <a:r>
              <a:rPr lang="fr-FR" i="1" dirty="0" err="1">
                <a:latin typeface="Nunito" panose="020B0604020202020204" charset="0"/>
              </a:rPr>
              <a:t>irregularis</a:t>
            </a:r>
            <a:r>
              <a:rPr lang="fr-FR" i="1" dirty="0">
                <a:latin typeface="Nunito" panose="020B0604020202020204" charset="0"/>
              </a:rPr>
              <a:t> </a:t>
            </a:r>
            <a:r>
              <a:rPr lang="fr-FR" dirty="0">
                <a:latin typeface="Nunito" panose="020B0604020202020204" charset="0"/>
              </a:rPr>
              <a:t>sur la colonisation et les performances agronomiques</a:t>
            </a:r>
          </a:p>
          <a:p>
            <a:r>
              <a:rPr lang="fr-FR" dirty="0">
                <a:latin typeface="Nunito" panose="020B0604020202020204" charset="0"/>
              </a:rPr>
              <a:t>		- autres isolats / espèces de CMA ou consortia plus efficaces ?</a:t>
            </a:r>
          </a:p>
          <a:p>
            <a:r>
              <a:rPr lang="fr-FR" dirty="0">
                <a:latin typeface="Nunito" panose="020B0604020202020204" charset="0"/>
              </a:rPr>
              <a:t>	</a:t>
            </a:r>
            <a:endParaRPr lang="fr-FR" sz="1000" dirty="0">
              <a:latin typeface="Nunito" panose="020B060402020202020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1815" y="4019879"/>
            <a:ext cx="107385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Nunito" panose="020B0604020202020204" charset="0"/>
              </a:rPr>
              <a:t>Pas d’effet de la diminution de 80 kg/ha d’azote sur la colonisation </a:t>
            </a:r>
            <a:r>
              <a:rPr lang="fr-FR" dirty="0" err="1">
                <a:latin typeface="Nunito" panose="020B0604020202020204" charset="0"/>
              </a:rPr>
              <a:t>mycorhizienne</a:t>
            </a:r>
            <a:r>
              <a:rPr lang="fr-FR" dirty="0">
                <a:latin typeface="Nunito" panose="020B0604020202020204" charset="0"/>
              </a:rPr>
              <a:t> </a:t>
            </a:r>
          </a:p>
          <a:p>
            <a:r>
              <a:rPr lang="fr-FR" dirty="0">
                <a:latin typeface="Nunito" panose="020B0604020202020204" charset="0"/>
              </a:rPr>
              <a:t>		</a:t>
            </a:r>
            <a:r>
              <a:rPr lang="fr-FR" dirty="0">
                <a:latin typeface="Nunito" panose="020B0604020202020204" charset="0"/>
                <a:sym typeface="Wingdings" panose="05000000000000000000" pitchFamily="2" charset="2"/>
              </a:rPr>
              <a:t> -</a:t>
            </a:r>
            <a:r>
              <a:rPr lang="fr-FR" dirty="0">
                <a:latin typeface="Nunito" panose="020B0604020202020204" charset="0"/>
              </a:rPr>
              <a:t> contraste pas assez fort ? carence en P ?</a:t>
            </a:r>
          </a:p>
          <a:p>
            <a:endParaRPr lang="fr-FR" dirty="0">
              <a:latin typeface="Nunito" panose="020B06040202020202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1815" y="4869630"/>
            <a:ext cx="111847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Nunito" panose="020B0604020202020204" charset="0"/>
              </a:rPr>
              <a:t>Différences entre variétés pour la nutrition </a:t>
            </a:r>
            <a:r>
              <a:rPr lang="fr-FR" dirty="0" err="1">
                <a:latin typeface="Nunito" panose="020B0604020202020204" charset="0"/>
              </a:rPr>
              <a:t>mycorhizienne</a:t>
            </a:r>
            <a:r>
              <a:rPr lang="fr-FR" dirty="0">
                <a:latin typeface="Nunito" panose="020B0604020202020204" charset="0"/>
              </a:rPr>
              <a:t> et en fonction de la fertilisation azotée</a:t>
            </a:r>
          </a:p>
          <a:p>
            <a:endParaRPr lang="fr-FR" dirty="0">
              <a:latin typeface="Nunito" panose="020B060402020202020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7871" y="5259263"/>
            <a:ext cx="107385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Nunito" panose="020B0604020202020204" charset="0"/>
              </a:rPr>
              <a:t>Différences entre variétés pour la stimulation de résistance à la </a:t>
            </a:r>
            <a:r>
              <a:rPr lang="fr-FR" dirty="0" err="1">
                <a:latin typeface="Nunito" panose="020B0604020202020204" charset="0"/>
              </a:rPr>
              <a:t>septoriose</a:t>
            </a:r>
            <a:r>
              <a:rPr lang="fr-FR" dirty="0">
                <a:latin typeface="Nunito" panose="020B0604020202020204" charset="0"/>
              </a:rPr>
              <a:t> par la mycorhize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263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sz="3000" dirty="0"/>
              <a:t>Perspectives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22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373370" y="907480"/>
            <a:ext cx="69060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Nunito" panose="020B0604020202020204" charset="0"/>
                <a:sym typeface="Wingdings" panose="05000000000000000000" pitchFamily="2" charset="2"/>
              </a:rPr>
              <a:t> Effet des variétés sur la communauté de CMA dans les racines </a:t>
            </a:r>
            <a:r>
              <a:rPr lang="fr-FR" dirty="0">
                <a:latin typeface="Nunito" panose="020B0604020202020204" charset="0"/>
              </a:rPr>
              <a:t>? </a:t>
            </a:r>
          </a:p>
          <a:p>
            <a:r>
              <a:rPr lang="fr-FR" dirty="0">
                <a:latin typeface="Nunito" panose="020B0604020202020204" charset="0"/>
                <a:sym typeface="Wingdings" panose="05000000000000000000" pitchFamily="2" charset="2"/>
              </a:rPr>
              <a:t> </a:t>
            </a:r>
            <a:r>
              <a:rPr lang="fr-FR" dirty="0" err="1">
                <a:latin typeface="Nunito" panose="020B0604020202020204" charset="0"/>
              </a:rPr>
              <a:t>metabarcoding</a:t>
            </a:r>
            <a:endParaRPr lang="fr-FR" dirty="0">
              <a:latin typeface="Nunito" panose="020B060402020202020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3369" y="1488641"/>
            <a:ext cx="884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>
                <a:latin typeface="Nunito" panose="020B0604020202020204" charset="0"/>
              </a:rPr>
              <a:t>R. </a:t>
            </a:r>
            <a:r>
              <a:rPr lang="fr-FR" i="1" dirty="0" err="1">
                <a:latin typeface="Nunito" panose="020B0604020202020204" charset="0"/>
              </a:rPr>
              <a:t>irregularis</a:t>
            </a:r>
            <a:r>
              <a:rPr lang="fr-FR" i="1" dirty="0">
                <a:latin typeface="Nunito" panose="020B0604020202020204" charset="0"/>
              </a:rPr>
              <a:t> </a:t>
            </a:r>
            <a:r>
              <a:rPr lang="fr-FR" dirty="0">
                <a:latin typeface="Nunito" panose="020B0604020202020204" charset="0"/>
              </a:rPr>
              <a:t>pas compétitif au champ ou remplace les espèces endogènes ?</a:t>
            </a:r>
          </a:p>
          <a:p>
            <a:r>
              <a:rPr lang="fr-FR" dirty="0">
                <a:latin typeface="Nunito" panose="020B0604020202020204" charset="0"/>
              </a:rPr>
              <a:t> </a:t>
            </a:r>
            <a:r>
              <a:rPr lang="fr-FR" dirty="0">
                <a:latin typeface="Nunito" panose="020B0604020202020204" charset="0"/>
                <a:sym typeface="Wingdings" panose="05000000000000000000" pitchFamily="2" charset="2"/>
              </a:rPr>
              <a:t> </a:t>
            </a:r>
            <a:r>
              <a:rPr lang="fr-FR" dirty="0" err="1">
                <a:latin typeface="Nunito" panose="020B0604020202020204" charset="0"/>
              </a:rPr>
              <a:t>metabarcoding</a:t>
            </a:r>
            <a:endParaRPr lang="fr-FR" dirty="0">
              <a:latin typeface="Nunito" panose="020B06040202020202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83096" y="1204619"/>
            <a:ext cx="19559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latin typeface="Nunito" panose="020B0604020202020204" charset="0"/>
              </a:rPr>
              <a:t>Doctorat </a:t>
            </a:r>
          </a:p>
          <a:p>
            <a:pPr algn="ctr"/>
            <a:r>
              <a:rPr lang="fr-FR" dirty="0">
                <a:latin typeface="Nunito" panose="020B0604020202020204" charset="0"/>
              </a:rPr>
              <a:t>Audrey L’Héritier</a:t>
            </a:r>
          </a:p>
          <a:p>
            <a:pPr algn="ctr"/>
            <a:r>
              <a:rPr lang="fr-FR" dirty="0">
                <a:latin typeface="Nunito" panose="020B0604020202020204" charset="0"/>
              </a:rPr>
              <a:t>2025-2028</a:t>
            </a:r>
          </a:p>
        </p:txBody>
      </p:sp>
      <p:sp>
        <p:nvSpPr>
          <p:cNvPr id="8" name="Rectangle 7"/>
          <p:cNvSpPr/>
          <p:nvPr/>
        </p:nvSpPr>
        <p:spPr>
          <a:xfrm>
            <a:off x="373364" y="3104083"/>
            <a:ext cx="8340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Nunito" panose="020B0604020202020204" charset="0"/>
              </a:rPr>
              <a:t>Généricité de stimulation de la résistance à la </a:t>
            </a:r>
            <a:r>
              <a:rPr lang="fr-FR" dirty="0" err="1">
                <a:latin typeface="Nunito" panose="020B0604020202020204" charset="0"/>
              </a:rPr>
              <a:t>septoriose</a:t>
            </a:r>
            <a:r>
              <a:rPr lang="fr-FR" dirty="0">
                <a:latin typeface="Nunito" panose="020B0604020202020204" charset="0"/>
              </a:rPr>
              <a:t> par la mycorhize ? </a:t>
            </a:r>
          </a:p>
          <a:p>
            <a:r>
              <a:rPr lang="fr-FR" dirty="0">
                <a:latin typeface="Nunito" panose="020B0604020202020204" charset="0"/>
                <a:sym typeface="Wingdings" panose="05000000000000000000" pitchFamily="2" charset="2"/>
              </a:rPr>
              <a:t></a:t>
            </a:r>
            <a:r>
              <a:rPr lang="fr-FR" dirty="0">
                <a:latin typeface="Nunito" panose="020B0604020202020204" charset="0"/>
              </a:rPr>
              <a:t> différentes souches de CMA et de </a:t>
            </a:r>
            <a:r>
              <a:rPr lang="fr-FR" i="1" dirty="0">
                <a:latin typeface="Nunito" panose="020B0604020202020204" charset="0"/>
              </a:rPr>
              <a:t>Z. </a:t>
            </a:r>
            <a:r>
              <a:rPr lang="fr-FR" i="1" dirty="0" err="1">
                <a:latin typeface="Nunito" panose="020B0604020202020204" charset="0"/>
              </a:rPr>
              <a:t>tritici</a:t>
            </a:r>
            <a:r>
              <a:rPr lang="fr-FR" dirty="0">
                <a:latin typeface="Nunito" panose="020B0604020202020204" charset="0"/>
              </a:rPr>
              <a:t>, analyses « OMIC »</a:t>
            </a:r>
          </a:p>
        </p:txBody>
      </p:sp>
      <p:sp>
        <p:nvSpPr>
          <p:cNvPr id="9" name="Rectangle 8"/>
          <p:cNvSpPr/>
          <p:nvPr/>
        </p:nvSpPr>
        <p:spPr>
          <a:xfrm>
            <a:off x="9370916" y="3104082"/>
            <a:ext cx="23583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latin typeface="Nunito" panose="020B0604020202020204" charset="0"/>
              </a:rPr>
              <a:t>Post-doctorat INRAE</a:t>
            </a:r>
          </a:p>
          <a:p>
            <a:pPr algn="ctr"/>
            <a:r>
              <a:rPr lang="fr-FR" dirty="0">
                <a:latin typeface="Nunito" panose="020B0604020202020204" charset="0"/>
              </a:rPr>
              <a:t>2026-2027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3369" y="2094853"/>
            <a:ext cx="884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Nunito" panose="020B0604020202020204" charset="0"/>
              </a:rPr>
              <a:t>Effet des sols sur le niveau de colonisation et les</a:t>
            </a:r>
            <a:r>
              <a:rPr lang="fr-FR" dirty="0">
                <a:latin typeface="Nunito" panose="020B0604020202020204" charset="0"/>
                <a:sym typeface="Wingdings" panose="05000000000000000000" pitchFamily="2" charset="2"/>
              </a:rPr>
              <a:t> communautés de CMA ? </a:t>
            </a:r>
            <a:r>
              <a:rPr lang="fr-FR" dirty="0">
                <a:latin typeface="Nunito" panose="020B060402020202020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660841" y="4738393"/>
            <a:ext cx="18004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latin typeface="Nunito" panose="020B0604020202020204" charset="0"/>
              </a:rPr>
              <a:t>Projet </a:t>
            </a:r>
            <a:r>
              <a:rPr lang="fr-FR" dirty="0" err="1">
                <a:latin typeface="Nunito" panose="020B0604020202020204" charset="0"/>
              </a:rPr>
              <a:t>GxACblé</a:t>
            </a:r>
            <a:endParaRPr lang="fr-FR" dirty="0">
              <a:latin typeface="Nunito" panose="020B0604020202020204" charset="0"/>
            </a:endParaRPr>
          </a:p>
          <a:p>
            <a:pPr algn="ctr"/>
            <a:r>
              <a:rPr lang="fr-FR" dirty="0">
                <a:latin typeface="Nunito" panose="020B0604020202020204" charset="0"/>
              </a:rPr>
              <a:t>Plant2Pro</a:t>
            </a:r>
          </a:p>
          <a:p>
            <a:pPr algn="ctr"/>
            <a:r>
              <a:rPr lang="fr-FR" dirty="0">
                <a:latin typeface="Nunito" panose="020B0604020202020204" charset="0"/>
              </a:rPr>
              <a:t>2024-2026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723577" y="5673093"/>
            <a:ext cx="16530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latin typeface="Nunito" panose="020B0604020202020204" charset="0"/>
              </a:rPr>
              <a:t>Projet GEMYC</a:t>
            </a:r>
          </a:p>
          <a:p>
            <a:pPr algn="ctr"/>
            <a:r>
              <a:rPr lang="fr-FR" dirty="0">
                <a:latin typeface="Nunito" panose="020B0604020202020204" charset="0"/>
              </a:rPr>
              <a:t>PEPR SVA</a:t>
            </a:r>
          </a:p>
          <a:p>
            <a:pPr algn="ctr"/>
            <a:r>
              <a:rPr lang="fr-FR" dirty="0">
                <a:latin typeface="Nunito" panose="020B0604020202020204" charset="0"/>
              </a:rPr>
              <a:t>202-2026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3364" y="3570997"/>
            <a:ext cx="87829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>
              <a:latin typeface="Nunito" panose="020B0604020202020204" charset="0"/>
            </a:endParaRPr>
          </a:p>
          <a:p>
            <a:r>
              <a:rPr lang="fr-FR" dirty="0">
                <a:latin typeface="Nunito" panose="020B0604020202020204" charset="0"/>
              </a:rPr>
              <a:t>Optimiser les conditions pour mesurer la stimulation de croissance du blé par la mycorhize en conditions contrôlées </a:t>
            </a:r>
          </a:p>
          <a:p>
            <a:r>
              <a:rPr lang="fr-FR" dirty="0">
                <a:latin typeface="Nunito" panose="020B0604020202020204" charset="0"/>
                <a:sym typeface="Wingdings" panose="05000000000000000000" pitchFamily="2" charset="2"/>
              </a:rPr>
              <a:t> Test de stress hydrique en cours</a:t>
            </a:r>
            <a:endParaRPr lang="fr-FR" dirty="0">
              <a:latin typeface="Nunito" panose="020B0604020202020204" charset="0"/>
            </a:endParaRPr>
          </a:p>
          <a:p>
            <a:endParaRPr lang="fr-FR" dirty="0">
              <a:latin typeface="Nunito" panose="020B060402020202020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64" y="4870272"/>
            <a:ext cx="76184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Nunito" panose="020B0604020202020204" charset="0"/>
              </a:rPr>
              <a:t>Effet du système de culture sur les réponses </a:t>
            </a:r>
            <a:r>
              <a:rPr lang="fr-FR" dirty="0" err="1">
                <a:latin typeface="Nunito" panose="020B0604020202020204" charset="0"/>
              </a:rPr>
              <a:t>mycorhiziennes</a:t>
            </a:r>
            <a:r>
              <a:rPr lang="fr-FR" dirty="0">
                <a:latin typeface="Nunito" panose="020B0604020202020204" charset="0"/>
              </a:rPr>
              <a:t> </a:t>
            </a:r>
          </a:p>
          <a:p>
            <a:r>
              <a:rPr lang="fr-FR" dirty="0">
                <a:latin typeface="Nunito" panose="020B0604020202020204" charset="0"/>
                <a:sym typeface="Wingdings" panose="05000000000000000000" pitchFamily="2" charset="2"/>
              </a:rPr>
              <a:t> </a:t>
            </a:r>
            <a:r>
              <a:rPr lang="fr-FR" dirty="0">
                <a:latin typeface="Nunito" panose="020B0604020202020204" charset="0"/>
              </a:rPr>
              <a:t>Test du panel de variétés de blé en agriculture de conservation</a:t>
            </a:r>
          </a:p>
          <a:p>
            <a:endParaRPr lang="fr-FR" dirty="0">
              <a:latin typeface="Nunito" panose="020B060402020202020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3365" y="5673093"/>
            <a:ext cx="76184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Nunito" panose="020B0604020202020204" charset="0"/>
              </a:rPr>
              <a:t>Contribution de la mycorhize à la nutrition ?</a:t>
            </a:r>
          </a:p>
          <a:p>
            <a:r>
              <a:rPr lang="fr-FR" dirty="0">
                <a:latin typeface="Nunito" panose="020B0604020202020204" charset="0"/>
                <a:sym typeface="Wingdings" panose="05000000000000000000" pitchFamily="2" charset="2"/>
              </a:rPr>
              <a:t> Produire et t</a:t>
            </a:r>
            <a:r>
              <a:rPr lang="fr-FR" dirty="0">
                <a:latin typeface="Nunito" panose="020B0604020202020204" charset="0"/>
              </a:rPr>
              <a:t>ester des génotypes qui ne sont pas ou plus colonisés</a:t>
            </a:r>
            <a:endParaRPr lang="fr-FR" sz="2000" dirty="0">
              <a:latin typeface="Nunito" panose="020B060402020202020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4226" y="2592996"/>
            <a:ext cx="8754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Nunito" panose="020B0604020202020204" charset="0"/>
                <a:sym typeface="Wingdings" panose="05000000000000000000" pitchFamily="2" charset="2"/>
              </a:rPr>
              <a:t>Variabilité génétique du blé pour la plasticité du système en réponse à la mycorhize</a:t>
            </a:r>
            <a:endParaRPr lang="fr-FR" dirty="0">
              <a:latin typeface="Nunito" panose="020B060402020202020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41607" y="2150401"/>
            <a:ext cx="183896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latin typeface="Nunito" panose="020B0604020202020204" charset="0"/>
              </a:rPr>
              <a:t>Doctorat </a:t>
            </a:r>
          </a:p>
          <a:p>
            <a:pPr algn="ctr"/>
            <a:r>
              <a:rPr lang="fr-FR" dirty="0">
                <a:latin typeface="Nunito" panose="020B0604020202020204" charset="0"/>
              </a:rPr>
              <a:t>Thomas Souyris</a:t>
            </a:r>
          </a:p>
          <a:p>
            <a:pPr algn="ctr"/>
            <a:r>
              <a:rPr lang="fr-FR" dirty="0">
                <a:latin typeface="Nunito" panose="020B0604020202020204" charset="0"/>
              </a:rPr>
              <a:t>2025-2028</a:t>
            </a:r>
          </a:p>
        </p:txBody>
      </p:sp>
    </p:spTree>
    <p:extLst>
      <p:ext uri="{BB962C8B-B14F-4D97-AF65-F5344CB8AC3E}">
        <p14:creationId xmlns:p14="http://schemas.microsoft.com/office/powerpoint/2010/main" val="282113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  <p:bldP spid="15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F5BC28C-4F38-4089-9619-B96ED5A64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7672700" y="5677051"/>
            <a:ext cx="2382583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600" b="1" dirty="0">
                <a:latin typeface="Nunito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Richard SUMMERS, Philippe DUFOUR</a:t>
            </a:r>
            <a:endParaRPr lang="fr-FR" sz="1600" dirty="0">
              <a:effectLst/>
              <a:latin typeface="Nunito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527" y="1282251"/>
            <a:ext cx="1311988" cy="130991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125" y="3288129"/>
            <a:ext cx="1916536" cy="85247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81" b="-1430"/>
          <a:stretch/>
        </p:blipFill>
        <p:spPr>
          <a:xfrm>
            <a:off x="7834227" y="4971362"/>
            <a:ext cx="2085026" cy="626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352092" y="2747963"/>
            <a:ext cx="3105337" cy="351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600" b="1" dirty="0">
                <a:latin typeface="Nunito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Camille WABINSKI-DAUCHY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791389" y="4329262"/>
            <a:ext cx="2182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Nunito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Romain DELEMME</a:t>
            </a:r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133" y="1055524"/>
            <a:ext cx="1614182" cy="42506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871070" y="2556692"/>
            <a:ext cx="28578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latin typeface="Nunito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Audrey L’HERITIER, </a:t>
            </a:r>
          </a:p>
          <a:p>
            <a:r>
              <a:rPr lang="fr-FR" sz="1600" b="1" dirty="0" err="1">
                <a:latin typeface="Nunito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Laurena</a:t>
            </a:r>
            <a:r>
              <a:rPr lang="fr-FR" sz="1600" b="1" dirty="0">
                <a:latin typeface="Nunito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MEDIONI, </a:t>
            </a:r>
          </a:p>
          <a:p>
            <a:r>
              <a:rPr lang="fr-FR" sz="1600" b="1" dirty="0">
                <a:latin typeface="Nunito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Virginie GASCIOLLI, </a:t>
            </a:r>
          </a:p>
          <a:p>
            <a:r>
              <a:rPr lang="fr-FR" sz="1600" b="1" dirty="0">
                <a:latin typeface="Nunito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Fabrice DEVOILLES, </a:t>
            </a:r>
          </a:p>
          <a:p>
            <a:r>
              <a:rPr lang="fr-FR" sz="1600" b="1" dirty="0" err="1">
                <a:latin typeface="Nunito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Nemo</a:t>
            </a:r>
            <a:r>
              <a:rPr lang="fr-FR" sz="1600" b="1" dirty="0">
                <a:latin typeface="Nunito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PEETERS </a:t>
            </a:r>
            <a:endParaRPr lang="fr-FR" sz="1600" dirty="0"/>
          </a:p>
        </p:txBody>
      </p:sp>
      <p:sp>
        <p:nvSpPr>
          <p:cNvPr id="17" name="Rectangle 16"/>
          <p:cNvSpPr/>
          <p:nvPr/>
        </p:nvSpPr>
        <p:spPr>
          <a:xfrm>
            <a:off x="1964630" y="5297230"/>
            <a:ext cx="20874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latin typeface="Nunito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Richard BLANC,</a:t>
            </a:r>
            <a:endParaRPr lang="fr-FR" sz="1600" dirty="0">
              <a:latin typeface="Nunito" panose="020B0604020202020204" charset="0"/>
            </a:endParaRPr>
          </a:p>
          <a:p>
            <a:r>
              <a:rPr lang="fr-FR" sz="1600" b="1" dirty="0">
                <a:latin typeface="Nunito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Florence</a:t>
            </a:r>
            <a:r>
              <a:rPr lang="fr-FR" sz="1600" dirty="0">
                <a:latin typeface="Nunito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b="1" dirty="0">
                <a:latin typeface="Nunito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CAMBON, </a:t>
            </a:r>
          </a:p>
          <a:p>
            <a:r>
              <a:rPr lang="fr-FR" sz="1600" b="1" dirty="0">
                <a:latin typeface="Nunito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Cyrille SAINTENAC</a:t>
            </a:r>
            <a:endParaRPr lang="fr-FR" sz="1600" dirty="0">
              <a:latin typeface="Nunito" panose="020B0604020202020204" charset="0"/>
            </a:endParaRPr>
          </a:p>
        </p:txBody>
      </p:sp>
      <p:pic>
        <p:nvPicPr>
          <p:cNvPr id="18" name="Google Shape;445;p6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22611" y="1677461"/>
            <a:ext cx="1225225" cy="863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152" y="4281567"/>
            <a:ext cx="2262292" cy="92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3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402" y="46173"/>
            <a:ext cx="10261466" cy="732426"/>
          </a:xfrm>
        </p:spPr>
        <p:txBody>
          <a:bodyPr/>
          <a:lstStyle/>
          <a:p>
            <a:r>
              <a:rPr lang="fr-FR" sz="3000" dirty="0"/>
              <a:t>La mycorhize </a:t>
            </a:r>
            <a:r>
              <a:rPr lang="fr-FR" sz="3000" dirty="0" err="1"/>
              <a:t>arbusculaire</a:t>
            </a:r>
            <a:endParaRPr lang="fr-FR" sz="30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3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F5EC021-6D5A-4409-879A-3E3CC0863AE2}"/>
              </a:ext>
            </a:extLst>
          </p:cNvPr>
          <p:cNvSpPr txBox="1"/>
          <p:nvPr/>
        </p:nvSpPr>
        <p:spPr>
          <a:xfrm>
            <a:off x="4144160" y="4893610"/>
            <a:ext cx="48809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D15472"/>
                </a:solidFill>
                <a:latin typeface="Nunito" panose="020B0604020202020204" charset="0"/>
              </a:rPr>
              <a:t>gène marqueur colonisation (AM3) </a:t>
            </a:r>
            <a:r>
              <a:rPr lang="fr-FR" dirty="0">
                <a:solidFill>
                  <a:srgbClr val="2E7DC2"/>
                </a:solidFill>
                <a:latin typeface="Nunito" panose="020B0604020202020204" charset="0"/>
              </a:rPr>
              <a:t>Transporteur ammonium (</a:t>
            </a:r>
            <a:r>
              <a:rPr lang="fr-FR" dirty="0" err="1">
                <a:solidFill>
                  <a:srgbClr val="2E7DC2"/>
                </a:solidFill>
                <a:latin typeface="Nunito" panose="020B0604020202020204" charset="0"/>
              </a:rPr>
              <a:t>SymAMT</a:t>
            </a:r>
            <a:r>
              <a:rPr lang="fr-FR" dirty="0">
                <a:solidFill>
                  <a:srgbClr val="2E7DC2"/>
                </a:solidFill>
                <a:latin typeface="Nunito" panose="020B0604020202020204" charset="0"/>
              </a:rPr>
              <a:t>)</a:t>
            </a:r>
            <a:r>
              <a:rPr lang="fr-FR" baseline="-25000" dirty="0">
                <a:solidFill>
                  <a:srgbClr val="2E7DC2"/>
                </a:solidFill>
                <a:latin typeface="Nunito" panose="020B0604020202020204" charset="0"/>
              </a:rPr>
              <a:t> </a:t>
            </a:r>
            <a:endParaRPr lang="fr-FR" dirty="0">
              <a:solidFill>
                <a:srgbClr val="2E7DC2"/>
              </a:solidFill>
              <a:latin typeface="Nunito" panose="020B0604020202020204" charset="0"/>
            </a:endParaRPr>
          </a:p>
          <a:p>
            <a:r>
              <a:rPr lang="fr-FR" dirty="0">
                <a:solidFill>
                  <a:srgbClr val="2E7DC2"/>
                </a:solidFill>
                <a:latin typeface="Nunito" panose="020B0604020202020204" charset="0"/>
              </a:rPr>
              <a:t>Transporteur nitrate (</a:t>
            </a:r>
            <a:r>
              <a:rPr lang="fr-FR" dirty="0" err="1">
                <a:solidFill>
                  <a:srgbClr val="2E7DC2"/>
                </a:solidFill>
                <a:latin typeface="Nunito" panose="020B0604020202020204" charset="0"/>
              </a:rPr>
              <a:t>SymNPF</a:t>
            </a:r>
            <a:r>
              <a:rPr lang="fr-FR" dirty="0">
                <a:solidFill>
                  <a:srgbClr val="2E7DC2"/>
                </a:solidFill>
                <a:latin typeface="Nunito" panose="020B0604020202020204" charset="0"/>
              </a:rPr>
              <a:t>)</a:t>
            </a:r>
          </a:p>
          <a:p>
            <a:r>
              <a:rPr lang="fr-FR" dirty="0">
                <a:solidFill>
                  <a:schemeClr val="accent2"/>
                </a:solidFill>
                <a:latin typeface="Nunito" panose="020B0604020202020204" charset="0"/>
              </a:rPr>
              <a:t>Transporteur phosphate (</a:t>
            </a:r>
            <a:r>
              <a:rPr lang="fr-FR" dirty="0" err="1">
                <a:solidFill>
                  <a:schemeClr val="accent2"/>
                </a:solidFill>
                <a:latin typeface="Nunito" panose="020B0604020202020204" charset="0"/>
              </a:rPr>
              <a:t>SymPT</a:t>
            </a:r>
            <a:r>
              <a:rPr lang="fr-FR" dirty="0">
                <a:solidFill>
                  <a:schemeClr val="accent2"/>
                </a:solidFill>
                <a:latin typeface="Nunito" panose="020B0604020202020204" charset="0"/>
              </a:rPr>
              <a:t>)</a:t>
            </a:r>
          </a:p>
          <a:p>
            <a:r>
              <a:rPr lang="fr-FR" dirty="0">
                <a:latin typeface="Nunito" panose="020B0604020202020204" charset="0"/>
              </a:rPr>
              <a:t>H</a:t>
            </a:r>
            <a:r>
              <a:rPr lang="fr-FR" baseline="30000" dirty="0">
                <a:latin typeface="Nunito" panose="020B0604020202020204" charset="0"/>
              </a:rPr>
              <a:t>+</a:t>
            </a:r>
            <a:r>
              <a:rPr lang="fr-FR" dirty="0">
                <a:latin typeface="Nunito" panose="020B0604020202020204" charset="0"/>
              </a:rPr>
              <a:t>-ATPase – pompe à proton (</a:t>
            </a:r>
            <a:r>
              <a:rPr lang="fr-FR" dirty="0" err="1">
                <a:latin typeface="Nunito" panose="020B0604020202020204" charset="0"/>
              </a:rPr>
              <a:t>SymATPase</a:t>
            </a:r>
            <a:r>
              <a:rPr lang="fr-FR" dirty="0">
                <a:latin typeface="Nunito" panose="020B0604020202020204" charset="0"/>
              </a:rPr>
              <a:t>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AD130F2-6C0A-447B-9460-B9EEEAA5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" y="840200"/>
            <a:ext cx="4144161" cy="567989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830592" y="1450273"/>
            <a:ext cx="5061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Nunito" panose="020B0604020202020204" charset="0"/>
              </a:rPr>
              <a:t>marqueurs moléculaires (expression de gènes)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949011" y="4463470"/>
            <a:ext cx="27318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Nunito" panose="020B0604020202020204" charset="0"/>
              </a:rPr>
              <a:t>Trinquier</a:t>
            </a:r>
            <a:r>
              <a:rPr lang="fr-FR" sz="1200" dirty="0">
                <a:latin typeface="Nunito" panose="020B0604020202020204" charset="0"/>
              </a:rPr>
              <a:t> </a:t>
            </a:r>
            <a:r>
              <a:rPr lang="fr-FR" sz="1200" i="1" dirty="0">
                <a:latin typeface="Nunito" panose="020B0604020202020204" charset="0"/>
              </a:rPr>
              <a:t>et al</a:t>
            </a:r>
            <a:r>
              <a:rPr lang="fr-FR" sz="1200" dirty="0">
                <a:latin typeface="Nunito" panose="020B0604020202020204" charset="0"/>
              </a:rPr>
              <a:t>., Plant and </a:t>
            </a:r>
            <a:r>
              <a:rPr lang="fr-FR" sz="1200" dirty="0" err="1">
                <a:latin typeface="Nunito" panose="020B0604020202020204" charset="0"/>
              </a:rPr>
              <a:t>Soil</a:t>
            </a:r>
            <a:r>
              <a:rPr lang="fr-FR" sz="1200" dirty="0">
                <a:latin typeface="Nunito" panose="020B0604020202020204" charset="0"/>
              </a:rPr>
              <a:t> (2026)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12121" y="840200"/>
            <a:ext cx="37609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latin typeface="Nunito" panose="020B0604020202020204" charset="0"/>
              </a:rPr>
              <a:t>facilite la nutrition des plantes </a:t>
            </a:r>
          </a:p>
        </p:txBody>
      </p:sp>
      <p:pic>
        <p:nvPicPr>
          <p:cNvPr id="11" name="Picture 6" descr="C:\Users\aardanuygab\AppData\Local\Microsoft\Windows\INetCache\Content.MSO\8939F6EB.tmp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3"/>
          <a:stretch/>
        </p:blipFill>
        <p:spPr bwMode="auto">
          <a:xfrm>
            <a:off x="4591269" y="1924847"/>
            <a:ext cx="7089580" cy="2433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636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4</a:t>
            </a:fld>
            <a:endParaRPr lang="fr-FR"/>
          </a:p>
        </p:txBody>
      </p:sp>
      <p:grpSp>
        <p:nvGrpSpPr>
          <p:cNvPr id="4" name="Groupe 3"/>
          <p:cNvGrpSpPr/>
          <p:nvPr/>
        </p:nvGrpSpPr>
        <p:grpSpPr>
          <a:xfrm>
            <a:off x="5720650" y="1556811"/>
            <a:ext cx="5554035" cy="4714219"/>
            <a:chOff x="54496" y="2002288"/>
            <a:chExt cx="5554035" cy="4714219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744" y="2641861"/>
              <a:ext cx="5169787" cy="326921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 rot="16200000">
              <a:off x="-1207588" y="3886306"/>
              <a:ext cx="304738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>
                  <a:latin typeface="Nunito" panose="020B0604020202020204" charset="0"/>
                </a:rPr>
                <a:t>Colonisation CMA – gène marqueur </a:t>
              </a:r>
              <a:r>
                <a:rPr lang="fr-FR" sz="1400" dirty="0">
                  <a:latin typeface="Nunito" panose="020B0604020202020204" charset="0"/>
                  <a:ea typeface="Times New Roman" panose="02020603050405020304" pitchFamily="18" charset="0"/>
                </a:rPr>
                <a:t> (relatif </a:t>
              </a:r>
              <a:r>
                <a:rPr lang="fr-FR" sz="1400" dirty="0">
                  <a:latin typeface="Nunito" panose="020B0604020202020204" charset="0"/>
                </a:rPr>
                <a:t>aux gènes de références</a:t>
              </a:r>
              <a:r>
                <a:rPr lang="fr-FR" sz="1400" dirty="0">
                  <a:latin typeface="Nunito" panose="020B0604020202020204" charset="0"/>
                  <a:ea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916960" y="5762400"/>
              <a:ext cx="2666764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>
                  <a:latin typeface="Nunito" panose="020B0604020202020204" charset="0"/>
                </a:rPr>
                <a:t>Colonisation CMA</a:t>
              </a:r>
            </a:p>
            <a:p>
              <a:pPr algn="ctr"/>
              <a:r>
                <a:rPr lang="fr-FR" sz="1400" dirty="0">
                  <a:latin typeface="Nunito" panose="020B0604020202020204" charset="0"/>
                </a:rPr>
                <a:t>microscopie / toutes structures</a:t>
              </a:r>
            </a:p>
            <a:p>
              <a:pPr algn="ctr"/>
              <a:r>
                <a:rPr lang="fr-FR" sz="1400" dirty="0">
                  <a:latin typeface="Nunito" panose="020B0604020202020204" charset="0"/>
                </a:rPr>
                <a:t>(% longueur du système racinaire) 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81046" y="2002288"/>
              <a:ext cx="26789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err="1">
                  <a:latin typeface="Nunito" panose="020B0604020202020204" charset="0"/>
                </a:rPr>
                <a:t>Rhizophagus</a:t>
              </a:r>
              <a:r>
                <a:rPr lang="fr-FR" i="1" dirty="0">
                  <a:latin typeface="Nunito" panose="020B0604020202020204" charset="0"/>
                </a:rPr>
                <a:t> </a:t>
              </a:r>
              <a:r>
                <a:rPr lang="fr-FR" i="1" dirty="0" err="1">
                  <a:latin typeface="Nunito" panose="020B0604020202020204" charset="0"/>
                </a:rPr>
                <a:t>irregularis</a:t>
              </a:r>
              <a:endParaRPr lang="fr-FR" i="1" dirty="0">
                <a:latin typeface="Nunito" panose="020B0604020202020204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 rot="16200000">
            <a:off x="-965941" y="3313032"/>
            <a:ext cx="311016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Nunito" panose="020B0604020202020204" charset="0"/>
              </a:rPr>
              <a:t>Colonisation CMA – gène marqueur </a:t>
            </a:r>
            <a:r>
              <a:rPr lang="fr-FR" sz="1400" dirty="0">
                <a:latin typeface="Nunito" panose="020B0604020202020204" charset="0"/>
                <a:ea typeface="Times New Roman" panose="02020603050405020304" pitchFamily="18" charset="0"/>
              </a:rPr>
              <a:t> (relatif </a:t>
            </a:r>
            <a:r>
              <a:rPr lang="fr-FR" sz="1400" dirty="0">
                <a:latin typeface="Nunito" panose="020B0604020202020204" charset="0"/>
              </a:rPr>
              <a:t>aux gènes de références</a:t>
            </a:r>
            <a:r>
              <a:rPr lang="fr-FR" sz="1400" dirty="0">
                <a:latin typeface="Nunito" panose="020B0604020202020204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03245" y="5263361"/>
            <a:ext cx="2666764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Nunito" panose="020B0604020202020204" charset="0"/>
              </a:rPr>
              <a:t>Colonisation CMA</a:t>
            </a:r>
          </a:p>
          <a:p>
            <a:pPr algn="ctr"/>
            <a:r>
              <a:rPr lang="fr-FR" sz="1400" dirty="0">
                <a:latin typeface="Nunito" panose="020B0604020202020204" charset="0"/>
              </a:rPr>
              <a:t>microscopie / toutes structures</a:t>
            </a:r>
          </a:p>
          <a:p>
            <a:pPr algn="ctr"/>
            <a:r>
              <a:rPr lang="fr-FR" sz="1400" dirty="0">
                <a:latin typeface="Nunito" panose="020B0604020202020204" charset="0"/>
              </a:rPr>
              <a:t>(% longueur du système racinaire)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99335" y="1568939"/>
            <a:ext cx="1906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latin typeface="Nunito" panose="020B0604020202020204" charset="0"/>
              </a:rPr>
              <a:t>CMA endogènes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3"/>
          <a:srcRect l="3941" b="4620"/>
          <a:stretch/>
        </p:blipFill>
        <p:spPr>
          <a:xfrm>
            <a:off x="850750" y="1926143"/>
            <a:ext cx="4058397" cy="3349346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6499892" y="2278679"/>
            <a:ext cx="12193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Nunito" panose="020B0604020202020204" charset="0"/>
              </a:rPr>
              <a:t>R=0.76</a:t>
            </a:r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 txBox="1">
            <a:spLocks/>
          </p:cNvSpPr>
          <p:nvPr/>
        </p:nvSpPr>
        <p:spPr>
          <a:xfrm>
            <a:off x="918402" y="46173"/>
            <a:ext cx="10261466" cy="732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150">
                <a:solidFill>
                  <a:schemeClr val="accent2"/>
                </a:solidFill>
                <a:latin typeface="Nunito" pitchFamily="2" charset="0"/>
                <a:ea typeface="+mj-ea"/>
                <a:cs typeface="+mj-cs"/>
              </a:defRPr>
            </a:lvl1pPr>
          </a:lstStyle>
          <a:p>
            <a:r>
              <a:rPr lang="fr-FR" sz="3000"/>
              <a:t>La mycorhize arbusculaire</a:t>
            </a:r>
            <a:endParaRPr lang="fr-FR" sz="3000" dirty="0"/>
          </a:p>
        </p:txBody>
      </p:sp>
      <p:sp>
        <p:nvSpPr>
          <p:cNvPr id="27" name="Rectangle 26"/>
          <p:cNvSpPr/>
          <p:nvPr/>
        </p:nvSpPr>
        <p:spPr>
          <a:xfrm>
            <a:off x="3506112" y="1032585"/>
            <a:ext cx="3772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D15472"/>
                </a:solidFill>
                <a:latin typeface="Nunito" panose="020B0604020202020204" charset="0"/>
              </a:rPr>
              <a:t>gène marqueur colonisation (AM3)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9254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5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3238" r="44042"/>
          <a:stretch/>
        </p:blipFill>
        <p:spPr>
          <a:xfrm>
            <a:off x="3821839" y="2180964"/>
            <a:ext cx="2909574" cy="32688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45720" y="3194909"/>
            <a:ext cx="334406" cy="137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159388" y="5338880"/>
            <a:ext cx="2736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Nunito" panose="020B0604020202020204" charset="0"/>
                <a:cs typeface="Calibri" panose="020F0502020204030204" pitchFamily="34" charset="0"/>
              </a:rPr>
              <a:t>Fiorilli</a:t>
            </a:r>
            <a:r>
              <a:rPr lang="fr-FR" sz="1200" dirty="0">
                <a:latin typeface="Nunito" panose="020B0604020202020204" charset="0"/>
                <a:cs typeface="Calibri" panose="020F0502020204030204" pitchFamily="34" charset="0"/>
              </a:rPr>
              <a:t> </a:t>
            </a:r>
            <a:r>
              <a:rPr lang="fr-FR" sz="1200" i="1" dirty="0">
                <a:latin typeface="Nunito" panose="020B0604020202020204" charset="0"/>
                <a:cs typeface="Calibri" panose="020F0502020204030204" pitchFamily="34" charset="0"/>
              </a:rPr>
              <a:t>et al.</a:t>
            </a:r>
            <a:r>
              <a:rPr lang="fr-FR" sz="1200" dirty="0">
                <a:latin typeface="Nunito" panose="020B0604020202020204" charset="0"/>
                <a:cs typeface="Calibri" panose="020F0502020204030204" pitchFamily="34" charset="0"/>
              </a:rPr>
              <a:t>, Scientific report (2018)</a:t>
            </a:r>
          </a:p>
        </p:txBody>
      </p:sp>
      <p:sp>
        <p:nvSpPr>
          <p:cNvPr id="8" name="Rectangle 7"/>
          <p:cNvSpPr/>
          <p:nvPr/>
        </p:nvSpPr>
        <p:spPr>
          <a:xfrm>
            <a:off x="4445746" y="3082828"/>
            <a:ext cx="327555" cy="194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516608" y="3027073"/>
            <a:ext cx="453993" cy="173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6" r="-1697" b="52629"/>
          <a:stretch/>
        </p:blipFill>
        <p:spPr>
          <a:xfrm rot="16200000">
            <a:off x="-152078" y="3436481"/>
            <a:ext cx="4021222" cy="149649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36668" y="6369457"/>
            <a:ext cx="2457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Nunito" panose="020B0604020202020204" charset="0"/>
                <a:cs typeface="Calibri" panose="020F0502020204030204" pitchFamily="34" charset="0"/>
              </a:rPr>
              <a:t>Mustafa</a:t>
            </a:r>
            <a:r>
              <a:rPr lang="fr-FR" sz="1200" dirty="0">
                <a:latin typeface="Nunito" panose="020B0604020202020204" charset="0"/>
              </a:rPr>
              <a:t> </a:t>
            </a:r>
            <a:r>
              <a:rPr lang="fr-FR" sz="1200" i="1" dirty="0">
                <a:latin typeface="Nunito" panose="020B0604020202020204" charset="0"/>
              </a:rPr>
              <a:t>et al.</a:t>
            </a:r>
            <a:r>
              <a:rPr lang="fr-FR" sz="1200" dirty="0">
                <a:latin typeface="Nunito" panose="020B0604020202020204" charset="0"/>
              </a:rPr>
              <a:t>, </a:t>
            </a:r>
            <a:r>
              <a:rPr lang="fr-FR" sz="1200" dirty="0" err="1">
                <a:latin typeface="Nunito" panose="020B0604020202020204" charset="0"/>
              </a:rPr>
              <a:t>Mycorrhiza</a:t>
            </a:r>
            <a:r>
              <a:rPr lang="fr-FR" sz="1200" dirty="0">
                <a:latin typeface="Nunito" panose="020B0604020202020204" charset="0"/>
                <a:cs typeface="Calibri" panose="020F0502020204030204" pitchFamily="34" charset="0"/>
              </a:rPr>
              <a:t> (2016)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69467" y="1820612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latin typeface="Nunito" panose="020B0604020202020204" charset="0"/>
              </a:rPr>
              <a:t> </a:t>
            </a:r>
            <a:r>
              <a:rPr lang="fr-FR" i="1" dirty="0" err="1">
                <a:latin typeface="Nunito" panose="020B0604020202020204" charset="0"/>
              </a:rPr>
              <a:t>Xanthomonas</a:t>
            </a:r>
            <a:r>
              <a:rPr lang="fr-FR" i="1" dirty="0">
                <a:latin typeface="Nunito" panose="020B0604020202020204" charset="0"/>
              </a:rPr>
              <a:t> </a:t>
            </a:r>
            <a:r>
              <a:rPr lang="fr-FR" i="1" dirty="0" err="1">
                <a:latin typeface="Nunito" panose="020B0604020202020204" charset="0"/>
              </a:rPr>
              <a:t>translucens</a:t>
            </a:r>
            <a:endParaRPr lang="fr-FR" i="1" dirty="0">
              <a:latin typeface="Nunito" panose="020B060402020202020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057372" y="6118160"/>
            <a:ext cx="7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Nunito" panose="020B0604020202020204" charset="0"/>
              </a:rPr>
              <a:t>-CMA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858532" y="6119009"/>
            <a:ext cx="769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Nunito" panose="020B0604020202020204" charset="0"/>
              </a:rPr>
              <a:t>+CMA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41539" y="1820612"/>
            <a:ext cx="25318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>
                <a:latin typeface="Nunito" panose="020B0604020202020204" charset="0"/>
              </a:rPr>
              <a:t> </a:t>
            </a:r>
            <a:r>
              <a:rPr lang="fr-FR" i="1" dirty="0" err="1">
                <a:latin typeface="Nunito" panose="020B0604020202020204" charset="0"/>
              </a:rPr>
              <a:t>Blumeria</a:t>
            </a:r>
            <a:r>
              <a:rPr lang="fr-FR" i="1" dirty="0">
                <a:latin typeface="Nunito" panose="020B0604020202020204" charset="0"/>
              </a:rPr>
              <a:t> </a:t>
            </a:r>
            <a:r>
              <a:rPr lang="fr-FR" i="1" dirty="0" err="1">
                <a:latin typeface="Nunito" panose="020B0604020202020204" charset="0"/>
              </a:rPr>
              <a:t>graminis</a:t>
            </a:r>
            <a:endParaRPr lang="fr-FR" i="1" dirty="0">
              <a:latin typeface="Nunito" panose="020B060402020202020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6668" y="941381"/>
            <a:ext cx="102547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latin typeface="Nunito" panose="020B0604020202020204" charset="0"/>
              </a:rPr>
              <a:t>induit une résistance systémique aux pathogènes (</a:t>
            </a:r>
            <a:r>
              <a:rPr lang="fr-FR" sz="2000" i="1" dirty="0">
                <a:latin typeface="Nunito" panose="020B0604020202020204" charset="0"/>
              </a:rPr>
              <a:t>Mycorrhizal </a:t>
            </a:r>
            <a:r>
              <a:rPr lang="fr-FR" sz="2000" i="1" dirty="0" err="1">
                <a:latin typeface="Nunito" panose="020B0604020202020204" charset="0"/>
              </a:rPr>
              <a:t>induced</a:t>
            </a:r>
            <a:r>
              <a:rPr lang="fr-FR" sz="2000" i="1" dirty="0">
                <a:latin typeface="Nunito" panose="020B0604020202020204" charset="0"/>
              </a:rPr>
              <a:t> </a:t>
            </a:r>
            <a:r>
              <a:rPr lang="fr-FR" sz="2000" i="1" dirty="0" err="1">
                <a:latin typeface="Nunito" panose="020B0604020202020204" charset="0"/>
              </a:rPr>
              <a:t>resistance</a:t>
            </a:r>
            <a:r>
              <a:rPr lang="fr-FR" sz="2000" i="1" dirty="0">
                <a:latin typeface="Nunito" panose="020B0604020202020204" charset="0"/>
              </a:rPr>
              <a:t> </a:t>
            </a:r>
            <a:r>
              <a:rPr lang="fr-FR" sz="2000" dirty="0">
                <a:latin typeface="Nunito" panose="020B0604020202020204" charset="0"/>
              </a:rPr>
              <a:t>- MIR)</a:t>
            </a: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 txBox="1">
            <a:spLocks/>
          </p:cNvSpPr>
          <p:nvPr/>
        </p:nvSpPr>
        <p:spPr>
          <a:xfrm>
            <a:off x="918402" y="46173"/>
            <a:ext cx="10261466" cy="732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150">
                <a:solidFill>
                  <a:schemeClr val="accent2"/>
                </a:solidFill>
                <a:latin typeface="Nunito" pitchFamily="2" charset="0"/>
                <a:ea typeface="+mj-ea"/>
                <a:cs typeface="+mj-cs"/>
              </a:defRPr>
            </a:lvl1pPr>
          </a:lstStyle>
          <a:p>
            <a:r>
              <a:rPr lang="fr-FR" sz="3000"/>
              <a:t>La mycorhize arbusculaire</a:t>
            </a:r>
            <a:endParaRPr lang="fr-FR" sz="3000" dirty="0"/>
          </a:p>
        </p:txBody>
      </p:sp>
      <p:sp>
        <p:nvSpPr>
          <p:cNvPr id="21" name="ZoneTexte 20"/>
          <p:cNvSpPr txBox="1"/>
          <p:nvPr/>
        </p:nvSpPr>
        <p:spPr>
          <a:xfrm>
            <a:off x="6040613" y="2537538"/>
            <a:ext cx="73289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Nunito" panose="020B0604020202020204" charset="0"/>
              </a:rPr>
              <a:t>-CMA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6022177" y="2781107"/>
            <a:ext cx="76976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Nunito" panose="020B0604020202020204" charset="0"/>
              </a:rPr>
              <a:t>+CMA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4"/>
          <a:srcRect l="4922" r="5136"/>
          <a:stretch/>
        </p:blipFill>
        <p:spPr>
          <a:xfrm>
            <a:off x="7284812" y="2624292"/>
            <a:ext cx="3929480" cy="2714588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 rot="18020919">
            <a:off x="8182052" y="5547123"/>
            <a:ext cx="7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Nunito" panose="020B0604020202020204" charset="0"/>
              </a:rPr>
              <a:t>-CMA</a:t>
            </a:r>
          </a:p>
        </p:txBody>
      </p:sp>
      <p:sp>
        <p:nvSpPr>
          <p:cNvPr id="25" name="ZoneTexte 24"/>
          <p:cNvSpPr txBox="1"/>
          <p:nvPr/>
        </p:nvSpPr>
        <p:spPr>
          <a:xfrm rot="18020919">
            <a:off x="8561560" y="5608394"/>
            <a:ext cx="769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Nunito" panose="020B0604020202020204" charset="0"/>
              </a:rPr>
              <a:t>+CMA</a:t>
            </a:r>
          </a:p>
        </p:txBody>
      </p:sp>
      <p:sp>
        <p:nvSpPr>
          <p:cNvPr id="26" name="ZoneTexte 25"/>
          <p:cNvSpPr txBox="1"/>
          <p:nvPr/>
        </p:nvSpPr>
        <p:spPr>
          <a:xfrm rot="18020919">
            <a:off x="9341884" y="5577323"/>
            <a:ext cx="7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Nunito" panose="020B0604020202020204" charset="0"/>
              </a:rPr>
              <a:t>-CMA</a:t>
            </a:r>
          </a:p>
        </p:txBody>
      </p:sp>
      <p:sp>
        <p:nvSpPr>
          <p:cNvPr id="27" name="ZoneTexte 26"/>
          <p:cNvSpPr txBox="1"/>
          <p:nvPr/>
        </p:nvSpPr>
        <p:spPr>
          <a:xfrm rot="18020919">
            <a:off x="9646328" y="5638594"/>
            <a:ext cx="769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Nunito" panose="020B0604020202020204" charset="0"/>
              </a:rPr>
              <a:t>+CMA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292507" y="1804785"/>
            <a:ext cx="2169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>
                <a:latin typeface="Nunito" panose="020B0604020202020204" charset="0"/>
              </a:rPr>
              <a:t>Zymoseptoria</a:t>
            </a:r>
            <a:r>
              <a:rPr lang="fr-FR" i="1" dirty="0">
                <a:latin typeface="Nunito" panose="020B0604020202020204" charset="0"/>
              </a:rPr>
              <a:t> </a:t>
            </a:r>
            <a:r>
              <a:rPr lang="fr-FR" i="1" dirty="0" err="1">
                <a:latin typeface="Nunito" panose="020B0604020202020204" charset="0"/>
              </a:rPr>
              <a:t>tritici</a:t>
            </a:r>
            <a:endParaRPr lang="fr-FR" i="1" dirty="0">
              <a:latin typeface="Nunito" panose="020B060402020202020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8011215" y="6220877"/>
            <a:ext cx="2837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Nunito" panose="020B0604020202020204" charset="0"/>
                <a:cs typeface="Calibri" panose="020F0502020204030204" pitchFamily="34" charset="0"/>
              </a:rPr>
              <a:t>Allario</a:t>
            </a:r>
            <a:r>
              <a:rPr lang="fr-FR" sz="1200" dirty="0">
                <a:latin typeface="Nunito" panose="020B0604020202020204" charset="0"/>
                <a:cs typeface="Calibri" panose="020F0502020204030204" pitchFamily="34" charset="0"/>
              </a:rPr>
              <a:t> </a:t>
            </a:r>
            <a:r>
              <a:rPr lang="fr-FR" sz="1200" i="1" dirty="0">
                <a:latin typeface="Nunito" panose="020B0604020202020204" charset="0"/>
                <a:cs typeface="Calibri" panose="020F0502020204030204" pitchFamily="34" charset="0"/>
              </a:rPr>
              <a:t>et al.</a:t>
            </a:r>
            <a:r>
              <a:rPr lang="fr-FR" sz="1200" dirty="0">
                <a:latin typeface="Nunito" panose="020B0604020202020204" charset="0"/>
                <a:cs typeface="Calibri" panose="020F0502020204030204" pitchFamily="34" charset="0"/>
              </a:rPr>
              <a:t>, </a:t>
            </a:r>
            <a:r>
              <a:rPr lang="fr-FR" sz="1200" dirty="0" err="1">
                <a:latin typeface="Nunito" panose="020B0604020202020204" charset="0"/>
                <a:cs typeface="Calibri" panose="020F0502020204030204" pitchFamily="34" charset="0"/>
              </a:rPr>
              <a:t>Biological</a:t>
            </a:r>
            <a:r>
              <a:rPr lang="fr-FR" sz="1200" dirty="0">
                <a:latin typeface="Nunito" panose="020B0604020202020204" charset="0"/>
                <a:cs typeface="Calibri" panose="020F0502020204030204" pitchFamily="34" charset="0"/>
              </a:rPr>
              <a:t> Control (2025)</a:t>
            </a:r>
          </a:p>
        </p:txBody>
      </p:sp>
    </p:spTree>
    <p:extLst>
      <p:ext uri="{BB962C8B-B14F-4D97-AF65-F5344CB8AC3E}">
        <p14:creationId xmlns:p14="http://schemas.microsoft.com/office/powerpoint/2010/main" val="2592441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6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402" y="46173"/>
            <a:ext cx="10261466" cy="732426"/>
          </a:xfrm>
        </p:spPr>
        <p:txBody>
          <a:bodyPr/>
          <a:lstStyle/>
          <a:p>
            <a:r>
              <a:rPr lang="fr-FR" sz="3000" dirty="0"/>
              <a:t>Le projet MYCOBLE</a:t>
            </a: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710184" y="1743329"/>
            <a:ext cx="10515600" cy="4351338"/>
          </a:xfrm>
        </p:spPr>
        <p:txBody>
          <a:bodyPr>
            <a:normAutofit/>
          </a:bodyPr>
          <a:lstStyle/>
          <a:p>
            <a:r>
              <a:rPr lang="fr-FR" sz="2000" dirty="0">
                <a:solidFill>
                  <a:schemeClr val="tx1"/>
                </a:solidFill>
              </a:rPr>
              <a:t>Panel (50 variétés) maximisant la diversité génétique + gradient historique</a:t>
            </a:r>
          </a:p>
          <a:p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942301" y="2489932"/>
            <a:ext cx="10283483" cy="21914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fr-FR" sz="2000" dirty="0">
                <a:latin typeface="Nunito" panose="020B0604020202020204" charset="0"/>
              </a:rPr>
              <a:t> Colonisation </a:t>
            </a:r>
            <a:r>
              <a:rPr lang="fr-FR" sz="2000" dirty="0" err="1">
                <a:latin typeface="Nunito" panose="020B0604020202020204" charset="0"/>
              </a:rPr>
              <a:t>mycorhizienne</a:t>
            </a:r>
            <a:r>
              <a:rPr lang="fr-FR" sz="2000" dirty="0">
                <a:latin typeface="Nunito" panose="020B0604020202020204" charset="0"/>
              </a:rPr>
              <a:t> (50 variétés)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000" dirty="0">
                <a:latin typeface="Nunito" panose="020B0604020202020204" charset="0"/>
              </a:rPr>
              <a:t> Inhibition de la colonisation </a:t>
            </a:r>
            <a:r>
              <a:rPr lang="fr-FR" sz="2000" dirty="0" err="1">
                <a:latin typeface="Nunito" panose="020B0604020202020204" charset="0"/>
              </a:rPr>
              <a:t>mycorhizienne</a:t>
            </a:r>
            <a:r>
              <a:rPr lang="fr-FR" sz="2000" dirty="0">
                <a:latin typeface="Nunito" panose="020B0604020202020204" charset="0"/>
              </a:rPr>
              <a:t> par la fertilisation (50 variétés)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000" dirty="0">
                <a:latin typeface="Nunito" panose="020B0604020202020204" charset="0"/>
              </a:rPr>
              <a:t> Stimulation de croissance par la mycorhize (20 variétés)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000" dirty="0">
                <a:latin typeface="Nunito" panose="020B0604020202020204" charset="0"/>
              </a:rPr>
              <a:t> Stimulation de résistance à la </a:t>
            </a:r>
            <a:r>
              <a:rPr lang="fr-FR" sz="2000" dirty="0" err="1">
                <a:latin typeface="Nunito" panose="020B0604020202020204" charset="0"/>
              </a:rPr>
              <a:t>septoriose</a:t>
            </a:r>
            <a:r>
              <a:rPr lang="fr-FR" sz="2000" dirty="0">
                <a:latin typeface="Nunito" panose="020B0604020202020204" charset="0"/>
              </a:rPr>
              <a:t> par la mycorhize (20 variétés)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000" dirty="0">
                <a:latin typeface="Nunito" panose="020B0604020202020204" charset="0"/>
              </a:rPr>
              <a:t> Effet de l’inoculation par un CMA sur les performances agronomiques et le fonctionnement de la mycorhize au champ (10 variétés) </a:t>
            </a: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18561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557738" cy="732426"/>
          </a:xfrm>
        </p:spPr>
        <p:txBody>
          <a:bodyPr/>
          <a:lstStyle/>
          <a:p>
            <a:r>
              <a:rPr lang="fr-FR" sz="3000" dirty="0">
                <a:ea typeface="Times New Roman" panose="02020603050405020304" pitchFamily="18" charset="0"/>
              </a:rPr>
              <a:t>WP1: Effet de la disponibilité en NP sur la colonisation par des CMA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>
                <a:latin typeface="Nunito" panose="020B0604020202020204" charset="0"/>
              </a:rPr>
              <a:t>7</a:t>
            </a:fld>
            <a:endParaRPr lang="fr-FR">
              <a:latin typeface="Nunito" panose="020B0604020202020204" charset="0"/>
            </a:endParaRPr>
          </a:p>
        </p:txBody>
      </p:sp>
      <p:pic>
        <p:nvPicPr>
          <p:cNvPr id="8" name="FDC08927-E16A-4A41-A1D8-6567D43FB0C7" descr="cid:FDC08927-E16A-4A41-A1D8-6567D43FB0C7"/>
          <p:cNvPicPr>
            <a:picLocks noChangeAspect="1" noChangeArrowheads="1"/>
          </p:cNvPicPr>
          <p:nvPr/>
        </p:nvPicPr>
        <p:blipFill rotWithShape="1">
          <a:blip r:embed="rId2" r:link="rId4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4986" y="2494844"/>
            <a:ext cx="1742881" cy="234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6048" y="2202057"/>
            <a:ext cx="2155496" cy="3151363"/>
          </a:xfrm>
          <a:prstGeom prst="rect">
            <a:avLst/>
          </a:prstGeom>
        </p:spPr>
      </p:pic>
      <p:sp>
        <p:nvSpPr>
          <p:cNvPr id="10" name="Flèche vers le bas 9"/>
          <p:cNvSpPr/>
          <p:nvPr/>
        </p:nvSpPr>
        <p:spPr>
          <a:xfrm rot="10800000">
            <a:off x="4863183" y="5429965"/>
            <a:ext cx="235743" cy="285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Nunito" panose="020B0604020202020204" charset="0"/>
            </a:endParaRPr>
          </a:p>
        </p:txBody>
      </p:sp>
      <p:sp>
        <p:nvSpPr>
          <p:cNvPr id="11" name="Triangle rectangle 10"/>
          <p:cNvSpPr/>
          <p:nvPr/>
        </p:nvSpPr>
        <p:spPr>
          <a:xfrm>
            <a:off x="4261238" y="1902362"/>
            <a:ext cx="1407319" cy="178197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Nunito" panose="020B060402020202020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553300" y="1779625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Nunito" panose="020B0604020202020204" charset="0"/>
              </a:rPr>
              <a:t>NP</a:t>
            </a:r>
          </a:p>
        </p:txBody>
      </p:sp>
      <p:graphicFrame>
        <p:nvGraphicFramePr>
          <p:cNvPr id="13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9465971"/>
              </p:ext>
            </p:extLst>
          </p:nvPr>
        </p:nvGraphicFramePr>
        <p:xfrm>
          <a:off x="7752604" y="1145058"/>
          <a:ext cx="3027363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euille de calcul" r:id="rId6" imgW="5631047" imgH="10553753" progId="Excel.Sheet.12">
                  <p:embed/>
                </p:oleObj>
              </mc:Choice>
              <mc:Fallback>
                <p:oleObj name="Feuille de calcul" r:id="rId6" imgW="5631047" imgH="10553753" progId="Excel.Sheet.12">
                  <p:embed/>
                  <p:pic>
                    <p:nvPicPr>
                      <p:cNvPr id="13" name="Objet 1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752604" y="1145058"/>
                        <a:ext cx="3027363" cy="567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ZoneTexte 13"/>
          <p:cNvSpPr txBox="1"/>
          <p:nvPr/>
        </p:nvSpPr>
        <p:spPr>
          <a:xfrm>
            <a:off x="3978375" y="5792261"/>
            <a:ext cx="2113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Nunito" panose="020B0604020202020204" charset="0"/>
              </a:rPr>
              <a:t>Dose NP inhibant partiellement la mycorhize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05414" y="862255"/>
            <a:ext cx="7061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Nunito" panose="020B0604020202020204" charset="0"/>
                <a:sym typeface="Wingdings" panose="05000000000000000000" pitchFamily="2" charset="2"/>
              </a:rPr>
              <a:t></a:t>
            </a:r>
            <a:r>
              <a:rPr lang="fr-FR" sz="2000" dirty="0">
                <a:latin typeface="Nunito" panose="020B0604020202020204" charset="0"/>
              </a:rPr>
              <a:t> Identification de variétés dont la colonisation par un CMA (</a:t>
            </a:r>
            <a:r>
              <a:rPr lang="fr-FR" sz="2000" i="1" dirty="0">
                <a:latin typeface="Nunito" panose="020B0604020202020204" charset="0"/>
              </a:rPr>
              <a:t>R. </a:t>
            </a:r>
            <a:r>
              <a:rPr lang="fr-FR" sz="2000" i="1" dirty="0" err="1">
                <a:latin typeface="Nunito" panose="020B0604020202020204" charset="0"/>
              </a:rPr>
              <a:t>irregularis</a:t>
            </a:r>
            <a:r>
              <a:rPr lang="fr-FR" sz="2000" dirty="0">
                <a:latin typeface="Nunito" panose="020B0604020202020204" charset="0"/>
              </a:rPr>
              <a:t>) est la moins inhibée par un haut niveau de NP </a:t>
            </a:r>
          </a:p>
        </p:txBody>
      </p:sp>
      <p:sp>
        <p:nvSpPr>
          <p:cNvPr id="16" name="Rectangle 15"/>
          <p:cNvSpPr/>
          <p:nvPr/>
        </p:nvSpPr>
        <p:spPr>
          <a:xfrm rot="16200000">
            <a:off x="1930985" y="3405306"/>
            <a:ext cx="3012340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Nunito" panose="020B0604020202020204" charset="0"/>
              </a:rPr>
              <a:t>Colonisation CMA</a:t>
            </a:r>
          </a:p>
          <a:p>
            <a:pPr algn="ctr"/>
            <a:r>
              <a:rPr lang="fr-FR" sz="1400" dirty="0">
                <a:latin typeface="Nunito" panose="020B0604020202020204" charset="0"/>
              </a:rPr>
              <a:t>microscopie / </a:t>
            </a:r>
            <a:r>
              <a:rPr lang="fr-FR" sz="1400" b="1" dirty="0">
                <a:latin typeface="Nunito" panose="020B0604020202020204" charset="0"/>
              </a:rPr>
              <a:t>toutes structures</a:t>
            </a:r>
            <a:endParaRPr lang="fr-FR" sz="1400" dirty="0">
              <a:latin typeface="Nunito" panose="020B0604020202020204" charset="0"/>
            </a:endParaRPr>
          </a:p>
          <a:p>
            <a:pPr algn="ctr"/>
            <a:r>
              <a:rPr lang="fr-FR" sz="1400" dirty="0">
                <a:latin typeface="Nunito" panose="020B0604020202020204" charset="0"/>
              </a:rPr>
              <a:t>(% longueur du système racinaire)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282184" y="747921"/>
            <a:ext cx="2387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u="sng" dirty="0">
                <a:latin typeface="Nunito" panose="020B0604020202020204" charset="0"/>
              </a:rPr>
              <a:t>conditions contrôlées</a:t>
            </a:r>
            <a:endParaRPr lang="fr-FR" dirty="0">
              <a:latin typeface="Nuni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06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4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532" y="4297105"/>
            <a:ext cx="2377646" cy="192040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sz="3000" dirty="0">
                <a:ea typeface="Times New Roman" panose="02020603050405020304" pitchFamily="18" charset="0"/>
              </a:rPr>
              <a:t>WP2: </a:t>
            </a:r>
            <a:r>
              <a:rPr lang="fr-FR" sz="3000" dirty="0"/>
              <a:t>Réponses de croissance et de stimulation de défense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236" y="6446703"/>
            <a:ext cx="2743200" cy="365125"/>
          </a:xfrm>
        </p:spPr>
        <p:txBody>
          <a:bodyPr/>
          <a:lstStyle/>
          <a:p>
            <a:fld id="{BD8347EA-771E-4B9C-AFFD-EC95E4E4BBA1}" type="slidenum">
              <a:rPr lang="fr-FR" smtClean="0"/>
              <a:t>8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9282184" y="747921"/>
            <a:ext cx="2387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u="sng" dirty="0">
                <a:latin typeface="Nunito" panose="020B0604020202020204" charset="0"/>
              </a:rPr>
              <a:t>conditions contrôlées</a:t>
            </a:r>
            <a:endParaRPr lang="fr-FR" dirty="0">
              <a:latin typeface="Nunito" panose="020B060402020202020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4940" y="2137617"/>
            <a:ext cx="2279346" cy="2034829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9177260" y="1636495"/>
            <a:ext cx="2743201" cy="461665"/>
            <a:chOff x="9231286" y="3955284"/>
            <a:chExt cx="2743201" cy="461665"/>
          </a:xfrm>
        </p:grpSpPr>
        <p:sp>
          <p:nvSpPr>
            <p:cNvPr id="8" name="Rectangle 7"/>
            <p:cNvSpPr/>
            <p:nvPr/>
          </p:nvSpPr>
          <p:spPr>
            <a:xfrm>
              <a:off x="11599963" y="4046767"/>
              <a:ext cx="107950" cy="108585"/>
            </a:xfrm>
            <a:prstGeom prst="rect">
              <a:avLst/>
            </a:prstGeom>
            <a:solidFill>
              <a:srgbClr val="EF792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>
                <a:latin typeface="Nunito" panose="020B060402020202020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820223" y="4234344"/>
              <a:ext cx="107950" cy="108585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>
                <a:latin typeface="Nunito" panose="020B0604020202020204" charset="0"/>
              </a:endParaRPr>
            </a:p>
          </p:txBody>
        </p:sp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 rot="10800000" flipV="1">
              <a:off x="9231286" y="3955284"/>
              <a:ext cx="274320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Nunito" panose="020B060402020202020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Masses des partie aériennes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Nunito" panose="020B060402020202020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et des épis     (g)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Nunito" panose="020B0604020202020204" charset="0"/>
              </a:endParaRPr>
            </a:p>
          </p:txBody>
        </p:sp>
      </p:grp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889474" y="1740530"/>
            <a:ext cx="2219913" cy="254548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7139" y="1903314"/>
            <a:ext cx="3944793" cy="221894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E4E8013-CC3D-DB15-F78C-DCFAD3C689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82566" y="4715391"/>
            <a:ext cx="2277101" cy="175119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0302A52-A0CD-3009-8344-E102A00299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9" t="25675" r="26465" b="36131"/>
          <a:stretch/>
        </p:blipFill>
        <p:spPr>
          <a:xfrm rot="5400000">
            <a:off x="5783241" y="5151738"/>
            <a:ext cx="2277101" cy="878506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9935635" y="6168225"/>
            <a:ext cx="5052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-CMA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0872444" y="6168225"/>
            <a:ext cx="5325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+CMA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 flipV="1">
            <a:off x="10013501" y="5114690"/>
            <a:ext cx="767564" cy="504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V="1">
            <a:off x="10472455" y="5460271"/>
            <a:ext cx="756000" cy="216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3497750" y="1523939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Nunito" panose="020B0604020202020204" charset="0"/>
              </a:rPr>
              <a:t>Vernalisation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6741447" y="1533982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Nunito" panose="020B0604020202020204" charset="0"/>
              </a:rPr>
              <a:t>Pots en serre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4859216" y="4097661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Nunito" panose="020B0604020202020204" charset="0"/>
              </a:rPr>
              <a:t>Vernalisation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7045784" y="4115463"/>
            <a:ext cx="1944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Nunito" panose="020B0604020202020204" charset="0"/>
              </a:rPr>
              <a:t>Pots en extérieur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9565819" y="1280010"/>
            <a:ext cx="2190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Nunito" panose="020B0604020202020204" charset="0"/>
              </a:rPr>
              <a:t>Expériences pilotes</a:t>
            </a: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495"/>
          <a:stretch/>
        </p:blipFill>
        <p:spPr>
          <a:xfrm rot="5400000">
            <a:off x="4481897" y="4862513"/>
            <a:ext cx="2281795" cy="1452259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>
            <a:off x="675120" y="849538"/>
            <a:ext cx="7493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Nunito" panose="020B0604020202020204" charset="0"/>
                <a:sym typeface="Wingdings" panose="05000000000000000000" pitchFamily="2" charset="2"/>
              </a:rPr>
              <a:t></a:t>
            </a:r>
            <a:r>
              <a:rPr lang="fr-FR" sz="2000" dirty="0">
                <a:latin typeface="Nunito" panose="020B0604020202020204" charset="0"/>
              </a:rPr>
              <a:t> Identification de variétés avec une stimulation de croissance par </a:t>
            </a:r>
            <a:r>
              <a:rPr lang="fr-FR" sz="2000" i="1" dirty="0">
                <a:latin typeface="Nunito" panose="020B0604020202020204" charset="0"/>
              </a:rPr>
              <a:t>R. </a:t>
            </a:r>
            <a:r>
              <a:rPr lang="fr-FR" sz="2000" i="1" dirty="0" err="1">
                <a:latin typeface="Nunito" panose="020B0604020202020204" charset="0"/>
              </a:rPr>
              <a:t>irregularis</a:t>
            </a:r>
            <a:endParaRPr lang="fr-FR" sz="2000" dirty="0">
              <a:latin typeface="Nunito" panose="020B0604020202020204" charset="0"/>
            </a:endParaRPr>
          </a:p>
        </p:txBody>
      </p:sp>
      <p:grpSp>
        <p:nvGrpSpPr>
          <p:cNvPr id="37" name="Groupe 36"/>
          <p:cNvGrpSpPr/>
          <p:nvPr/>
        </p:nvGrpSpPr>
        <p:grpSpPr>
          <a:xfrm>
            <a:off x="321242" y="1917495"/>
            <a:ext cx="1744498" cy="2156677"/>
            <a:chOff x="145624" y="1893271"/>
            <a:chExt cx="1744498" cy="2156677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8"/>
            <a:srcRect b="15677"/>
            <a:stretch/>
          </p:blipFill>
          <p:spPr>
            <a:xfrm>
              <a:off x="218655" y="1903314"/>
              <a:ext cx="1671467" cy="1874587"/>
            </a:xfrm>
            <a:prstGeom prst="rect">
              <a:avLst/>
            </a:prstGeom>
          </p:spPr>
        </p:pic>
        <p:sp>
          <p:nvSpPr>
            <p:cNvPr id="30" name="ZoneTexte 29"/>
            <p:cNvSpPr txBox="1"/>
            <p:nvPr/>
          </p:nvSpPr>
          <p:spPr>
            <a:xfrm>
              <a:off x="423895" y="3711394"/>
              <a:ext cx="474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latin typeface="Nunito" panose="020B0604020202020204" charset="0"/>
                </a:rPr>
                <a:t>blé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145624" y="1893271"/>
              <a:ext cx="1353256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latin typeface="Nunito" panose="020B0604020202020204" charset="0"/>
                </a:rPr>
                <a:t>Spores </a:t>
              </a:r>
            </a:p>
            <a:p>
              <a:r>
                <a:rPr lang="fr-FR" sz="1600" i="1" dirty="0">
                  <a:latin typeface="Nunito" panose="020B0604020202020204" charset="0"/>
                </a:rPr>
                <a:t>R. </a:t>
              </a:r>
              <a:r>
                <a:rPr lang="fr-FR" sz="1600" i="1" dirty="0" err="1">
                  <a:latin typeface="Nunito" panose="020B0604020202020204" charset="0"/>
                </a:rPr>
                <a:t>irregularis</a:t>
              </a:r>
              <a:endParaRPr lang="fr-FR" sz="1600" i="1" dirty="0">
                <a:latin typeface="Nunito" panose="020B0604020202020204" charset="0"/>
              </a:endParaRPr>
            </a:p>
          </p:txBody>
        </p:sp>
      </p:grpSp>
      <p:grpSp>
        <p:nvGrpSpPr>
          <p:cNvPr id="38" name="Groupe 37"/>
          <p:cNvGrpSpPr/>
          <p:nvPr/>
        </p:nvGrpSpPr>
        <p:grpSpPr>
          <a:xfrm>
            <a:off x="272315" y="4390358"/>
            <a:ext cx="4461134" cy="2160684"/>
            <a:chOff x="96697" y="4366134"/>
            <a:chExt cx="4461134" cy="2160684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9"/>
            <a:srcRect b="21046"/>
            <a:stretch/>
          </p:blipFill>
          <p:spPr>
            <a:xfrm>
              <a:off x="181523" y="4366134"/>
              <a:ext cx="4376308" cy="1892896"/>
            </a:xfrm>
            <a:prstGeom prst="rect">
              <a:avLst/>
            </a:prstGeom>
          </p:spPr>
        </p:pic>
        <p:sp>
          <p:nvSpPr>
            <p:cNvPr id="31" name="ZoneTexte 30"/>
            <p:cNvSpPr txBox="1"/>
            <p:nvPr/>
          </p:nvSpPr>
          <p:spPr>
            <a:xfrm>
              <a:off x="3487388" y="6175562"/>
              <a:ext cx="474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latin typeface="Nunito" panose="020B0604020202020204" charset="0"/>
                </a:rPr>
                <a:t>blé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219682" y="6188264"/>
              <a:ext cx="9380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latin typeface="Nunito" panose="020B0604020202020204" charset="0"/>
                </a:rPr>
                <a:t>plantain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1733621" y="6186644"/>
              <a:ext cx="9380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latin typeface="Nunito" panose="020B0604020202020204" charset="0"/>
                </a:rPr>
                <a:t>plantain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96697" y="4414086"/>
              <a:ext cx="1353256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latin typeface="Nunito" panose="020B0604020202020204" charset="0"/>
                </a:rPr>
                <a:t>Spores </a:t>
              </a:r>
            </a:p>
            <a:p>
              <a:r>
                <a:rPr lang="fr-FR" sz="1600" i="1" dirty="0">
                  <a:latin typeface="Nunito" panose="020B0604020202020204" charset="0"/>
                </a:rPr>
                <a:t>R. </a:t>
              </a:r>
              <a:r>
                <a:rPr lang="fr-FR" sz="1600" i="1" dirty="0" err="1">
                  <a:latin typeface="Nunito" panose="020B0604020202020204" charset="0"/>
                </a:rPr>
                <a:t>irregularis</a:t>
              </a:r>
              <a:endParaRPr lang="fr-FR" sz="1600" i="1" dirty="0">
                <a:latin typeface="Nunito" panose="020B0604020202020204" charset="0"/>
              </a:endParaRP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3226549" y="4698990"/>
              <a:ext cx="107747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latin typeface="Nunito" panose="020B060402020202020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47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sz="3000" dirty="0">
                <a:ea typeface="Times New Roman" panose="02020603050405020304" pitchFamily="18" charset="0"/>
              </a:rPr>
              <a:t>WP2: </a:t>
            </a:r>
            <a:r>
              <a:rPr lang="fr-FR" sz="3000" dirty="0"/>
              <a:t>Réponses de croissance et de stimulation de défense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9</a:t>
            </a:fld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1207941" y="2403362"/>
            <a:ext cx="75055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Nunito" panose="020B0604020202020204" charset="0"/>
              </a:rPr>
              <a:t>Plusieurs essais avec 20 variétés (serres / extérieur) </a:t>
            </a:r>
          </a:p>
          <a:p>
            <a:r>
              <a:rPr lang="fr-FR" sz="2000" dirty="0">
                <a:latin typeface="Nunito" panose="020B0604020202020204" charset="0"/>
              </a:rPr>
              <a:t> 	=&gt; résultats non reproductibles vs expériences pilotes   </a:t>
            </a:r>
          </a:p>
        </p:txBody>
      </p:sp>
    </p:spTree>
    <p:extLst>
      <p:ext uri="{BB962C8B-B14F-4D97-AF65-F5344CB8AC3E}">
        <p14:creationId xmlns:p14="http://schemas.microsoft.com/office/powerpoint/2010/main" val="334881495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Vert jaune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292C5402649942AC04D74907293DAB" ma:contentTypeVersion="16" ma:contentTypeDescription="Crée un document." ma:contentTypeScope="" ma:versionID="15171cab309e5ecbb0b144f83cedee92">
  <xsd:schema xmlns:xsd="http://www.w3.org/2001/XMLSchema" xmlns:xs="http://www.w3.org/2001/XMLSchema" xmlns:p="http://schemas.microsoft.com/office/2006/metadata/properties" xmlns:ns2="c499480c-1540-4ffc-83c5-a433d9f1ccbc" xmlns:ns3="596623de-d8d1-48fb-b70d-7110ff29fdeb" targetNamespace="http://schemas.microsoft.com/office/2006/metadata/properties" ma:root="true" ma:fieldsID="e927efbf9f08ff5196b76bc46ea0ce3f" ns2:_="" ns3:_="">
    <xsd:import namespace="c499480c-1540-4ffc-83c5-a433d9f1ccbc"/>
    <xsd:import namespace="596623de-d8d1-48fb-b70d-7110ff29fd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99480c-1540-4ffc-83c5-a433d9f1cc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351e27fc-69cc-4f98-aa5d-b666aca758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6623de-d8d1-48fb-b70d-7110ff29fde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c0814d59-edf0-412a-bb02-13f2c52fb4ae}" ma:internalName="TaxCatchAll" ma:showField="CatchAllData" ma:web="596623de-d8d1-48fb-b70d-7110ff29fd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96623de-d8d1-48fb-b70d-7110ff29fdeb" xsi:nil="true"/>
    <lcf76f155ced4ddcb4097134ff3c332f xmlns="c499480c-1540-4ffc-83c5-a433d9f1ccb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D22D458-AB1D-4BC4-A6E3-AA4817810C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99480c-1540-4ffc-83c5-a433d9f1ccbc"/>
    <ds:schemaRef ds:uri="596623de-d8d1-48fb-b70d-7110ff29fd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15CF462-3BDC-40B1-AB88-3D5CF44472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10590CD-5290-478F-B5B3-9D9B9FF6FEAB}">
  <ds:schemaRefs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596623de-d8d1-48fb-b70d-7110ff29fdeb"/>
    <ds:schemaRef ds:uri="c499480c-1540-4ffc-83c5-a433d9f1ccbc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1293</TotalTime>
  <Words>1415</Words>
  <Application>Microsoft Office PowerPoint</Application>
  <PresentationFormat>Grand écran</PresentationFormat>
  <Paragraphs>286</Paragraphs>
  <Slides>23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0" baseType="lpstr">
      <vt:lpstr>Nunito</vt:lpstr>
      <vt:lpstr>Wingdings</vt:lpstr>
      <vt:lpstr>Times New Roman</vt:lpstr>
      <vt:lpstr>Arial</vt:lpstr>
      <vt:lpstr>Calibri</vt:lpstr>
      <vt:lpstr>Thème Office</vt:lpstr>
      <vt:lpstr>Feuille de calcul</vt:lpstr>
      <vt:lpstr>MYCOBLE Variabilité génétique du blé tendre pour les réponses aux champignons mycorhiziens à arbuscules</vt:lpstr>
      <vt:lpstr>La mycorhize arbusculaire</vt:lpstr>
      <vt:lpstr>La mycorhize arbusculaire</vt:lpstr>
      <vt:lpstr>Présentation PowerPoint</vt:lpstr>
      <vt:lpstr>Présentation PowerPoint</vt:lpstr>
      <vt:lpstr>Le projet MYCOBLE</vt:lpstr>
      <vt:lpstr>WP1: Effet de la disponibilité en NP sur la colonisation par des CMA</vt:lpstr>
      <vt:lpstr>WP2: Réponses de croissance et de stimulation de défense</vt:lpstr>
      <vt:lpstr>WP2: Réponses de croissance et de stimulation de défense</vt:lpstr>
      <vt:lpstr>WP2: Réponses de croissance et de stimulation de défense</vt:lpstr>
      <vt:lpstr>WP2: Réponses de croissance et de stimulation de défense</vt:lpstr>
      <vt:lpstr>WP2: Réponses de croissance et de stimulation de défense</vt:lpstr>
      <vt:lpstr>WP3: Effet de la fertilisation et de l’inoculation</vt:lpstr>
      <vt:lpstr>WP3: Effet de la fertilisation et de l’inoculation</vt:lpstr>
      <vt:lpstr>WP3: Effet de la fertilisation et de l’inoculation</vt:lpstr>
      <vt:lpstr>WP3: Effet de la fertilisation et de l’inoculation</vt:lpstr>
      <vt:lpstr>WP3: Effet de la fertilisation et de l’inoculation</vt:lpstr>
      <vt:lpstr>WP3: Effet de la fertilisation et de l’inoculation</vt:lpstr>
      <vt:lpstr>WP3: Effet de la fertilisation et de l’inoculation</vt:lpstr>
      <vt:lpstr>WP3: Effet de la fertilisation et de l’inoculation</vt:lpstr>
      <vt:lpstr>Conclusions</vt:lpstr>
      <vt:lpstr>Perspectives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Virginie Biard</dc:creator>
  <cp:lastModifiedBy>Emeline TEISSIER FREMERY</cp:lastModifiedBy>
  <cp:revision>92</cp:revision>
  <dcterms:created xsi:type="dcterms:W3CDTF">2021-01-18T09:15:26Z</dcterms:created>
  <dcterms:modified xsi:type="dcterms:W3CDTF">2026-03-25T08:29:37Z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0x010100A2292C5402649942AC04D74907293DAB</vt:lpwstr>
  </property>
  <property fmtid="{D5CDD505-2E9C-101B-9397-08002B2CF9AE}" pid="3" name="MediaServiceImageTags">
    <vt:lpwstr/>
  </property>
</Properties>
</file>