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04" r:id="rId5"/>
    <p:sldId id="320" r:id="rId6"/>
    <p:sldId id="321" r:id="rId7"/>
    <p:sldId id="341" r:id="rId8"/>
    <p:sldId id="337" r:id="rId9"/>
    <p:sldId id="338" r:id="rId10"/>
    <p:sldId id="328" r:id="rId11"/>
    <p:sldId id="346" r:id="rId12"/>
    <p:sldId id="350" r:id="rId13"/>
    <p:sldId id="329" r:id="rId14"/>
    <p:sldId id="348" r:id="rId15"/>
    <p:sldId id="342" r:id="rId16"/>
    <p:sldId id="349" r:id="rId17"/>
    <p:sldId id="330" r:id="rId18"/>
    <p:sldId id="343" r:id="rId19"/>
    <p:sldId id="344" r:id="rId20"/>
    <p:sldId id="331" r:id="rId21"/>
    <p:sldId id="339" r:id="rId22"/>
    <p:sldId id="345" r:id="rId23"/>
    <p:sldId id="351" r:id="rId24"/>
    <p:sldId id="352" r:id="rId25"/>
    <p:sldId id="353" r:id="rId26"/>
    <p:sldId id="327" r:id="rId27"/>
    <p:sldId id="316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Nunito" pitchFamily="2" charset="0"/>
      <p:regular r:id="rId32"/>
      <p:bold r:id="rId33"/>
      <p:italic r:id="rId34"/>
      <p:boldItalic r:id="rId3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A78"/>
    <a:srgbClr val="D1DAB0"/>
    <a:srgbClr val="675449"/>
    <a:srgbClr val="FAB615"/>
    <a:srgbClr val="7C388D"/>
    <a:srgbClr val="244896"/>
    <a:srgbClr val="C3301A"/>
    <a:srgbClr val="EF7920"/>
    <a:srgbClr val="01683B"/>
    <a:srgbClr val="759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88235" autoAdjust="0"/>
  </p:normalViewPr>
  <p:slideViewPr>
    <p:cSldViewPr snapToGrid="0">
      <p:cViewPr varScale="1">
        <p:scale>
          <a:sx n="56" d="100"/>
          <a:sy n="56" d="100"/>
        </p:scale>
        <p:origin x="133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eline TEISSIER FREMERY" userId="e845b7b7-6694-4150-8a2f-e0c930f2233e" providerId="ADAL" clId="{B234804B-9385-4D1C-B29D-8C4035B349C6}"/>
    <pc:docChg chg="custSel modSld">
      <pc:chgData name="Emeline TEISSIER FREMERY" userId="e845b7b7-6694-4150-8a2f-e0c930f2233e" providerId="ADAL" clId="{B234804B-9385-4D1C-B29D-8C4035B349C6}" dt="2026-03-25T08:41:32.788" v="68" actId="1038"/>
      <pc:docMkLst>
        <pc:docMk/>
      </pc:docMkLst>
      <pc:sldChg chg="modSp mod">
        <pc:chgData name="Emeline TEISSIER FREMERY" userId="e845b7b7-6694-4150-8a2f-e0c930f2233e" providerId="ADAL" clId="{B234804B-9385-4D1C-B29D-8C4035B349C6}" dt="2026-03-25T08:41:32.788" v="68" actId="1038"/>
        <pc:sldMkLst>
          <pc:docMk/>
          <pc:sldMk cId="3843542876" sldId="304"/>
        </pc:sldMkLst>
        <pc:spChg chg="mod">
          <ac:chgData name="Emeline TEISSIER FREMERY" userId="e845b7b7-6694-4150-8a2f-e0c930f2233e" providerId="ADAL" clId="{B234804B-9385-4D1C-B29D-8C4035B349C6}" dt="2026-03-25T08:41:32.788" v="68" actId="1038"/>
          <ac:spMkLst>
            <pc:docMk/>
            <pc:sldMk cId="3843542876" sldId="304"/>
            <ac:spMk id="6" creationId="{B55C667C-93AF-45F4-9616-3623955440FF}"/>
          </ac:spMkLst>
        </pc:spChg>
        <pc:spChg chg="mod">
          <ac:chgData name="Emeline TEISSIER FREMERY" userId="e845b7b7-6694-4150-8a2f-e0c930f2233e" providerId="ADAL" clId="{B234804B-9385-4D1C-B29D-8C4035B349C6}" dt="2026-03-25T08:41:32.788" v="68" actId="1038"/>
          <ac:spMkLst>
            <pc:docMk/>
            <pc:sldMk cId="3843542876" sldId="304"/>
            <ac:spMk id="7" creationId="{EA2043CF-BF76-4F7E-832E-B7DF6429E056}"/>
          </ac:spMkLst>
        </pc:spChg>
      </pc:sldChg>
    </pc:docChg>
  </pc:docChgLst>
  <pc:docChgLst>
    <pc:chgData name="BOGARD Matthieu" userId="cb71fa3b-8d07-452a-a199-27de90c041e6" providerId="ADAL" clId="{B6AB840C-2C7A-4468-86A4-A7BCF4175E75}"/>
    <pc:docChg chg="undo redo custSel addSld delSld modSld sldOrd">
      <pc:chgData name="BOGARD Matthieu" userId="cb71fa3b-8d07-452a-a199-27de90c041e6" providerId="ADAL" clId="{B6AB840C-2C7A-4468-86A4-A7BCF4175E75}" dt="2026-03-18T13:18:05.924" v="11936" actId="20577"/>
      <pc:docMkLst>
        <pc:docMk/>
      </pc:docMkLst>
      <pc:sldChg chg="addSp delSp modSp mod">
        <pc:chgData name="BOGARD Matthieu" userId="cb71fa3b-8d07-452a-a199-27de90c041e6" providerId="ADAL" clId="{B6AB840C-2C7A-4468-86A4-A7BCF4175E75}" dt="2026-03-13T08:56:57.076" v="7617" actId="1076"/>
        <pc:sldMkLst>
          <pc:docMk/>
          <pc:sldMk cId="3843542876" sldId="304"/>
        </pc:sldMkLst>
        <pc:spChg chg="mod">
          <ac:chgData name="BOGARD Matthieu" userId="cb71fa3b-8d07-452a-a199-27de90c041e6" providerId="ADAL" clId="{B6AB840C-2C7A-4468-86A4-A7BCF4175E75}" dt="2026-02-27T09:27:55.653" v="49" actId="14100"/>
          <ac:spMkLst>
            <pc:docMk/>
            <pc:sldMk cId="3843542876" sldId="304"/>
            <ac:spMk id="6" creationId="{B55C667C-93AF-45F4-9616-3623955440FF}"/>
          </ac:spMkLst>
        </pc:spChg>
        <pc:spChg chg="mod">
          <ac:chgData name="BOGARD Matthieu" userId="cb71fa3b-8d07-452a-a199-27de90c041e6" providerId="ADAL" clId="{B6AB840C-2C7A-4468-86A4-A7BCF4175E75}" dt="2026-03-13T08:56:27.144" v="7609" actId="113"/>
          <ac:spMkLst>
            <pc:docMk/>
            <pc:sldMk cId="3843542876" sldId="304"/>
            <ac:spMk id="7" creationId="{EA2043CF-BF76-4F7E-832E-B7DF6429E056}"/>
          </ac:spMkLst>
        </pc:spChg>
        <pc:picChg chg="add mod">
          <ac:chgData name="BOGARD Matthieu" userId="cb71fa3b-8d07-452a-a199-27de90c041e6" providerId="ADAL" clId="{B6AB840C-2C7A-4468-86A4-A7BCF4175E75}" dt="2026-03-13T08:56:57.076" v="7617" actId="1076"/>
          <ac:picMkLst>
            <pc:docMk/>
            <pc:sldMk cId="3843542876" sldId="304"/>
            <ac:picMk id="15" creationId="{3392F938-A572-9CBF-1FA8-0FD29DC6A386}"/>
          </ac:picMkLst>
        </pc:picChg>
        <pc:picChg chg="add mod">
          <ac:chgData name="BOGARD Matthieu" userId="cb71fa3b-8d07-452a-a199-27de90c041e6" providerId="ADAL" clId="{B6AB840C-2C7A-4468-86A4-A7BCF4175E75}" dt="2026-03-13T08:56:57.076" v="7617" actId="1076"/>
          <ac:picMkLst>
            <pc:docMk/>
            <pc:sldMk cId="3843542876" sldId="304"/>
            <ac:picMk id="16" creationId="{08EE168E-CB03-0BCB-C4E2-C9B0D08B5FB8}"/>
          </ac:picMkLst>
        </pc:picChg>
        <pc:picChg chg="add mod">
          <ac:chgData name="BOGARD Matthieu" userId="cb71fa3b-8d07-452a-a199-27de90c041e6" providerId="ADAL" clId="{B6AB840C-2C7A-4468-86A4-A7BCF4175E75}" dt="2026-03-13T08:56:57.076" v="7617" actId="1076"/>
          <ac:picMkLst>
            <pc:docMk/>
            <pc:sldMk cId="3843542876" sldId="304"/>
            <ac:picMk id="17" creationId="{E310771D-6D80-B067-BADA-4446E73750F8}"/>
          </ac:picMkLst>
        </pc:picChg>
        <pc:picChg chg="add mod">
          <ac:chgData name="BOGARD Matthieu" userId="cb71fa3b-8d07-452a-a199-27de90c041e6" providerId="ADAL" clId="{B6AB840C-2C7A-4468-86A4-A7BCF4175E75}" dt="2026-03-13T08:56:57.076" v="7617" actId="1076"/>
          <ac:picMkLst>
            <pc:docMk/>
            <pc:sldMk cId="3843542876" sldId="304"/>
            <ac:picMk id="18" creationId="{0BBF8E53-E216-246E-8F90-1D5456D6D77D}"/>
          </ac:picMkLst>
        </pc:picChg>
        <pc:picChg chg="add mod">
          <ac:chgData name="BOGARD Matthieu" userId="cb71fa3b-8d07-452a-a199-27de90c041e6" providerId="ADAL" clId="{B6AB840C-2C7A-4468-86A4-A7BCF4175E75}" dt="2026-03-13T08:56:57.076" v="7617" actId="1076"/>
          <ac:picMkLst>
            <pc:docMk/>
            <pc:sldMk cId="3843542876" sldId="304"/>
            <ac:picMk id="19" creationId="{FA42A9E0-FC09-EC9C-81E0-CD4FA8EF3B5A}"/>
          </ac:picMkLst>
        </pc:picChg>
        <pc:picChg chg="add mod">
          <ac:chgData name="BOGARD Matthieu" userId="cb71fa3b-8d07-452a-a199-27de90c041e6" providerId="ADAL" clId="{B6AB840C-2C7A-4468-86A4-A7BCF4175E75}" dt="2026-03-13T08:56:57.076" v="7617" actId="1076"/>
          <ac:picMkLst>
            <pc:docMk/>
            <pc:sldMk cId="3843542876" sldId="304"/>
            <ac:picMk id="23" creationId="{4EC9FEAE-5D1F-630D-52A9-727B0A29D49C}"/>
          </ac:picMkLst>
        </pc:picChg>
        <pc:picChg chg="add mod">
          <ac:chgData name="BOGARD Matthieu" userId="cb71fa3b-8d07-452a-a199-27de90c041e6" providerId="ADAL" clId="{B6AB840C-2C7A-4468-86A4-A7BCF4175E75}" dt="2026-03-13T08:56:57.076" v="7617" actId="1076"/>
          <ac:picMkLst>
            <pc:docMk/>
            <pc:sldMk cId="3843542876" sldId="304"/>
            <ac:picMk id="28" creationId="{552427CB-47DF-0D04-8D81-85E60073BB0B}"/>
          </ac:picMkLst>
        </pc:picChg>
      </pc:sldChg>
      <pc:sldChg chg="addSp modSp mod">
        <pc:chgData name="BOGARD Matthieu" userId="cb71fa3b-8d07-452a-a199-27de90c041e6" providerId="ADAL" clId="{B6AB840C-2C7A-4468-86A4-A7BCF4175E75}" dt="2026-03-13T15:12:13.323" v="9760" actId="1076"/>
        <pc:sldMkLst>
          <pc:docMk/>
          <pc:sldMk cId="387603134" sldId="316"/>
        </pc:sldMkLst>
        <pc:spChg chg="add mod">
          <ac:chgData name="BOGARD Matthieu" userId="cb71fa3b-8d07-452a-a199-27de90c041e6" providerId="ADAL" clId="{B6AB840C-2C7A-4468-86A4-A7BCF4175E75}" dt="2026-03-13T15:11:51.174" v="9759" actId="1076"/>
          <ac:spMkLst>
            <pc:docMk/>
            <pc:sldMk cId="387603134" sldId="316"/>
            <ac:spMk id="5" creationId="{FD0E918F-C687-BD51-565D-66025FFB5896}"/>
          </ac:spMkLst>
        </pc:spChg>
        <pc:spChg chg="add mod">
          <ac:chgData name="BOGARD Matthieu" userId="cb71fa3b-8d07-452a-a199-27de90c041e6" providerId="ADAL" clId="{B6AB840C-2C7A-4468-86A4-A7BCF4175E75}" dt="2026-03-13T15:11:46.333" v="9757" actId="1076"/>
          <ac:spMkLst>
            <pc:docMk/>
            <pc:sldMk cId="387603134" sldId="316"/>
            <ac:spMk id="6" creationId="{8384C970-BB4F-F424-7B3E-5D47BC028645}"/>
          </ac:spMkLst>
        </pc:spChg>
        <pc:spChg chg="add mod">
          <ac:chgData name="BOGARD Matthieu" userId="cb71fa3b-8d07-452a-a199-27de90c041e6" providerId="ADAL" clId="{B6AB840C-2C7A-4468-86A4-A7BCF4175E75}" dt="2026-03-13T15:11:49.020" v="9758" actId="1076"/>
          <ac:spMkLst>
            <pc:docMk/>
            <pc:sldMk cId="387603134" sldId="316"/>
            <ac:spMk id="8" creationId="{E5093079-AE0E-804F-D0BD-F0CD346FF20C}"/>
          </ac:spMkLst>
        </pc:spChg>
        <pc:spChg chg="add mod">
          <ac:chgData name="BOGARD Matthieu" userId="cb71fa3b-8d07-452a-a199-27de90c041e6" providerId="ADAL" clId="{B6AB840C-2C7A-4468-86A4-A7BCF4175E75}" dt="2026-03-13T15:12:13.323" v="9760" actId="1076"/>
          <ac:spMkLst>
            <pc:docMk/>
            <pc:sldMk cId="387603134" sldId="316"/>
            <ac:spMk id="10" creationId="{52EA665B-E1C2-EB63-CCC4-D7F1B0713366}"/>
          </ac:spMkLst>
        </pc:spChg>
        <pc:picChg chg="add mod">
          <ac:chgData name="BOGARD Matthieu" userId="cb71fa3b-8d07-452a-a199-27de90c041e6" providerId="ADAL" clId="{B6AB840C-2C7A-4468-86A4-A7BCF4175E75}" dt="2026-03-13T15:11:30.942" v="9752" actId="1076"/>
          <ac:picMkLst>
            <pc:docMk/>
            <pc:sldMk cId="387603134" sldId="316"/>
            <ac:picMk id="2" creationId="{9608816B-B129-A204-CB21-0433D3B15787}"/>
          </ac:picMkLst>
        </pc:picChg>
        <pc:picChg chg="add mod">
          <ac:chgData name="BOGARD Matthieu" userId="cb71fa3b-8d07-452a-a199-27de90c041e6" providerId="ADAL" clId="{B6AB840C-2C7A-4468-86A4-A7BCF4175E75}" dt="2026-03-13T15:11:51.174" v="9759" actId="1076"/>
          <ac:picMkLst>
            <pc:docMk/>
            <pc:sldMk cId="387603134" sldId="316"/>
            <ac:picMk id="4" creationId="{45098B90-6CA3-C72F-2DC0-3278FC9EE743}"/>
          </ac:picMkLst>
        </pc:picChg>
        <pc:picChg chg="add mod">
          <ac:chgData name="BOGARD Matthieu" userId="cb71fa3b-8d07-452a-a199-27de90c041e6" providerId="ADAL" clId="{B6AB840C-2C7A-4468-86A4-A7BCF4175E75}" dt="2026-03-13T15:11:49.020" v="9758" actId="1076"/>
          <ac:picMkLst>
            <pc:docMk/>
            <pc:sldMk cId="387603134" sldId="316"/>
            <ac:picMk id="7" creationId="{B7A85BA2-50C3-417F-808E-0B179E839500}"/>
          </ac:picMkLst>
        </pc:picChg>
        <pc:picChg chg="add mod">
          <ac:chgData name="BOGARD Matthieu" userId="cb71fa3b-8d07-452a-a199-27de90c041e6" providerId="ADAL" clId="{B6AB840C-2C7A-4468-86A4-A7BCF4175E75}" dt="2026-03-13T15:12:13.323" v="9760" actId="1076"/>
          <ac:picMkLst>
            <pc:docMk/>
            <pc:sldMk cId="387603134" sldId="316"/>
            <ac:picMk id="9" creationId="{E8C932B9-A9EF-1204-0043-3A3351083412}"/>
          </ac:picMkLst>
        </pc:picChg>
      </pc:sldChg>
      <pc:sldChg chg="addSp modSp mod">
        <pc:chgData name="BOGARD Matthieu" userId="cb71fa3b-8d07-452a-a199-27de90c041e6" providerId="ADAL" clId="{B6AB840C-2C7A-4468-86A4-A7BCF4175E75}" dt="2026-03-18T13:17:39.607" v="11934" actId="20577"/>
        <pc:sldMkLst>
          <pc:docMk/>
          <pc:sldMk cId="2526362826" sldId="320"/>
        </pc:sldMkLst>
        <pc:spChg chg="mod">
          <ac:chgData name="BOGARD Matthieu" userId="cb71fa3b-8d07-452a-a199-27de90c041e6" providerId="ADAL" clId="{B6AB840C-2C7A-4468-86A4-A7BCF4175E75}" dt="2026-02-27T09:29:30.271" v="67" actId="20577"/>
          <ac:spMkLst>
            <pc:docMk/>
            <pc:sldMk cId="2526362826" sldId="320"/>
            <ac:spMk id="2" creationId="{71A105BF-01EE-483E-B1DF-93A05AF962FB}"/>
          </ac:spMkLst>
        </pc:spChg>
        <pc:spChg chg="add mod">
          <ac:chgData name="BOGARD Matthieu" userId="cb71fa3b-8d07-452a-a199-27de90c041e6" providerId="ADAL" clId="{B6AB840C-2C7A-4468-86A4-A7BCF4175E75}" dt="2026-03-18T13:17:39.607" v="11934" actId="20577"/>
          <ac:spMkLst>
            <pc:docMk/>
            <pc:sldMk cId="2526362826" sldId="320"/>
            <ac:spMk id="3" creationId="{C3FC4BA2-A81B-56E4-BAB6-6DDA666A5B55}"/>
          </ac:spMkLst>
        </pc:spChg>
      </pc:sldChg>
      <pc:sldChg chg="addSp modSp mod">
        <pc:chgData name="BOGARD Matthieu" userId="cb71fa3b-8d07-452a-a199-27de90c041e6" providerId="ADAL" clId="{B6AB840C-2C7A-4468-86A4-A7BCF4175E75}" dt="2026-03-18T13:12:16.275" v="11788" actId="20577"/>
        <pc:sldMkLst>
          <pc:docMk/>
          <pc:sldMk cId="2592441055" sldId="321"/>
        </pc:sldMkLst>
        <pc:spChg chg="mod">
          <ac:chgData name="BOGARD Matthieu" userId="cb71fa3b-8d07-452a-a199-27de90c041e6" providerId="ADAL" clId="{B6AB840C-2C7A-4468-86A4-A7BCF4175E75}" dt="2026-02-27T09:29:38.663" v="90" actId="20577"/>
          <ac:spMkLst>
            <pc:docMk/>
            <pc:sldMk cId="2592441055" sldId="321"/>
            <ac:spMk id="2" creationId="{71A105BF-01EE-483E-B1DF-93A05AF962FB}"/>
          </ac:spMkLst>
        </pc:spChg>
        <pc:spChg chg="add mod">
          <ac:chgData name="BOGARD Matthieu" userId="cb71fa3b-8d07-452a-a199-27de90c041e6" providerId="ADAL" clId="{B6AB840C-2C7A-4468-86A4-A7BCF4175E75}" dt="2026-03-18T13:12:16.275" v="11788" actId="20577"/>
          <ac:spMkLst>
            <pc:docMk/>
            <pc:sldMk cId="2592441055" sldId="321"/>
            <ac:spMk id="3" creationId="{3029E28B-8593-0D4F-D95E-D30E70E5B26A}"/>
          </ac:spMkLst>
        </pc:spChg>
      </pc:sldChg>
      <pc:sldChg chg="addSp delSp modSp add mod chgLayout">
        <pc:chgData name="BOGARD Matthieu" userId="cb71fa3b-8d07-452a-a199-27de90c041e6" providerId="ADAL" clId="{B6AB840C-2C7A-4468-86A4-A7BCF4175E75}" dt="2026-03-18T13:17:19.442" v="11932" actId="113"/>
        <pc:sldMkLst>
          <pc:docMk/>
          <pc:sldMk cId="449271368" sldId="327"/>
        </pc:sldMkLst>
        <pc:spChg chg="mod ord">
          <ac:chgData name="BOGARD Matthieu" userId="cb71fa3b-8d07-452a-a199-27de90c041e6" providerId="ADAL" clId="{B6AB840C-2C7A-4468-86A4-A7BCF4175E75}" dt="2026-03-06T10:31:56.681" v="3800" actId="20577"/>
          <ac:spMkLst>
            <pc:docMk/>
            <pc:sldMk cId="449271368" sldId="327"/>
            <ac:spMk id="2" creationId="{7B11466B-418C-493E-0F95-92D88217DAF2}"/>
          </ac:spMkLst>
        </pc:spChg>
        <pc:spChg chg="mod ord">
          <ac:chgData name="BOGARD Matthieu" userId="cb71fa3b-8d07-452a-a199-27de90c041e6" providerId="ADAL" clId="{B6AB840C-2C7A-4468-86A4-A7BCF4175E75}" dt="2026-03-06T10:25:24.848" v="3199" actId="6264"/>
          <ac:spMkLst>
            <pc:docMk/>
            <pc:sldMk cId="449271368" sldId="327"/>
            <ac:spMk id="5" creationId="{00BB71C5-2643-18C6-9A9C-D03A514EF9BF}"/>
          </ac:spMkLst>
        </pc:spChg>
        <pc:spChg chg="add mod ord">
          <ac:chgData name="BOGARD Matthieu" userId="cb71fa3b-8d07-452a-a199-27de90c041e6" providerId="ADAL" clId="{B6AB840C-2C7A-4468-86A4-A7BCF4175E75}" dt="2026-03-18T13:17:19.442" v="11932" actId="113"/>
          <ac:spMkLst>
            <pc:docMk/>
            <pc:sldMk cId="449271368" sldId="327"/>
            <ac:spMk id="6" creationId="{328F1A64-F586-D096-F811-DEC97566B018}"/>
          </ac:spMkLst>
        </pc:spChg>
      </pc:sldChg>
      <pc:sldChg chg="addSp delSp modSp add mod">
        <pc:chgData name="BOGARD Matthieu" userId="cb71fa3b-8d07-452a-a199-27de90c041e6" providerId="ADAL" clId="{B6AB840C-2C7A-4468-86A4-A7BCF4175E75}" dt="2026-03-13T09:19:26.937" v="7899" actId="20577"/>
        <pc:sldMkLst>
          <pc:docMk/>
          <pc:sldMk cId="1078530633" sldId="328"/>
        </pc:sldMkLst>
        <pc:spChg chg="mod">
          <ac:chgData name="BOGARD Matthieu" userId="cb71fa3b-8d07-452a-a199-27de90c041e6" providerId="ADAL" clId="{B6AB840C-2C7A-4468-86A4-A7BCF4175E75}" dt="2026-03-13T09:19:26.937" v="7899" actId="20577"/>
          <ac:spMkLst>
            <pc:docMk/>
            <pc:sldMk cId="1078530633" sldId="328"/>
            <ac:spMk id="2" creationId="{D52CFBC8-7DAC-3296-4076-4436E95FC1B2}"/>
          </ac:spMkLst>
        </pc:spChg>
        <pc:spChg chg="add mod">
          <ac:chgData name="BOGARD Matthieu" userId="cb71fa3b-8d07-452a-a199-27de90c041e6" providerId="ADAL" clId="{B6AB840C-2C7A-4468-86A4-A7BCF4175E75}" dt="2026-03-13T09:01:31.841" v="7809" actId="20577"/>
          <ac:spMkLst>
            <pc:docMk/>
            <pc:sldMk cId="1078530633" sldId="328"/>
            <ac:spMk id="4" creationId="{7A9601BE-8AE9-842D-5DCC-D9B10B6AAA54}"/>
          </ac:spMkLst>
        </pc:spChg>
        <pc:picChg chg="add mod">
          <ac:chgData name="BOGARD Matthieu" userId="cb71fa3b-8d07-452a-a199-27de90c041e6" providerId="ADAL" clId="{B6AB840C-2C7A-4468-86A4-A7BCF4175E75}" dt="2026-03-09T08:34:46.117" v="4511" actId="1035"/>
          <ac:picMkLst>
            <pc:docMk/>
            <pc:sldMk cId="1078530633" sldId="328"/>
            <ac:picMk id="3" creationId="{7644F9FE-374C-8E85-20A4-747AB7EE7092}"/>
          </ac:picMkLst>
        </pc:picChg>
        <pc:picChg chg="add mod modCrop">
          <ac:chgData name="BOGARD Matthieu" userId="cb71fa3b-8d07-452a-a199-27de90c041e6" providerId="ADAL" clId="{B6AB840C-2C7A-4468-86A4-A7BCF4175E75}" dt="2026-03-09T08:35:19.917" v="4526" actId="1035"/>
          <ac:picMkLst>
            <pc:docMk/>
            <pc:sldMk cId="1078530633" sldId="328"/>
            <ac:picMk id="11" creationId="{81494309-D960-E8C1-B5FD-A7D73688B572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3T15:13:29.452" v="9875" actId="20577"/>
        <pc:sldMkLst>
          <pc:docMk/>
          <pc:sldMk cId="1779694034" sldId="329"/>
        </pc:sldMkLst>
        <pc:spChg chg="mod">
          <ac:chgData name="BOGARD Matthieu" userId="cb71fa3b-8d07-452a-a199-27de90c041e6" providerId="ADAL" clId="{B6AB840C-2C7A-4468-86A4-A7BCF4175E75}" dt="2026-03-13T15:13:29.452" v="9875" actId="20577"/>
          <ac:spMkLst>
            <pc:docMk/>
            <pc:sldMk cId="1779694034" sldId="329"/>
            <ac:spMk id="2" creationId="{2B6D21F1-3292-07E2-1214-C4817E08AB1E}"/>
          </ac:spMkLst>
        </pc:spChg>
        <pc:spChg chg="add mod">
          <ac:chgData name="BOGARD Matthieu" userId="cb71fa3b-8d07-452a-a199-27de90c041e6" providerId="ADAL" clId="{B6AB840C-2C7A-4468-86A4-A7BCF4175E75}" dt="2026-03-13T14:41:29.021" v="9492" actId="14100"/>
          <ac:spMkLst>
            <pc:docMk/>
            <pc:sldMk cId="1779694034" sldId="329"/>
            <ac:spMk id="6" creationId="{3B0A27DC-AEFB-8751-6677-2C300A06F23C}"/>
          </ac:spMkLst>
        </pc:spChg>
        <pc:picChg chg="add mod">
          <ac:chgData name="BOGARD Matthieu" userId="cb71fa3b-8d07-452a-a199-27de90c041e6" providerId="ADAL" clId="{B6AB840C-2C7A-4468-86A4-A7BCF4175E75}" dt="2026-03-13T14:35:08.728" v="9453" actId="1035"/>
          <ac:picMkLst>
            <pc:docMk/>
            <pc:sldMk cId="1779694034" sldId="329"/>
            <ac:picMk id="7" creationId="{CF0B07FD-51F2-CB2B-0C78-26B32DDED787}"/>
          </ac:picMkLst>
        </pc:picChg>
        <pc:picChg chg="add mod">
          <ac:chgData name="BOGARD Matthieu" userId="cb71fa3b-8d07-452a-a199-27de90c041e6" providerId="ADAL" clId="{B6AB840C-2C7A-4468-86A4-A7BCF4175E75}" dt="2026-03-13T14:35:08.728" v="9453" actId="1035"/>
          <ac:picMkLst>
            <pc:docMk/>
            <pc:sldMk cId="1779694034" sldId="329"/>
            <ac:picMk id="9" creationId="{B7D134BF-B038-9F2D-8D93-BC3F14429003}"/>
          </ac:picMkLst>
        </pc:picChg>
        <pc:picChg chg="add mod">
          <ac:chgData name="BOGARD Matthieu" userId="cb71fa3b-8d07-452a-a199-27de90c041e6" providerId="ADAL" clId="{B6AB840C-2C7A-4468-86A4-A7BCF4175E75}" dt="2026-03-13T14:35:08.728" v="9453" actId="1035"/>
          <ac:picMkLst>
            <pc:docMk/>
            <pc:sldMk cId="1779694034" sldId="329"/>
            <ac:picMk id="11" creationId="{A6C10AF8-1BEB-E80A-38BA-A4BA76D66483}"/>
          </ac:picMkLst>
        </pc:picChg>
      </pc:sldChg>
      <pc:sldChg chg="addSp modSp add mod">
        <pc:chgData name="BOGARD Matthieu" userId="cb71fa3b-8d07-452a-a199-27de90c041e6" providerId="ADAL" clId="{B6AB840C-2C7A-4468-86A4-A7BCF4175E75}" dt="2026-03-13T14:43:37.980" v="9498" actId="20577"/>
        <pc:sldMkLst>
          <pc:docMk/>
          <pc:sldMk cId="4259238387" sldId="330"/>
        </pc:sldMkLst>
        <pc:spChg chg="mod">
          <ac:chgData name="BOGARD Matthieu" userId="cb71fa3b-8d07-452a-a199-27de90c041e6" providerId="ADAL" clId="{B6AB840C-2C7A-4468-86A4-A7BCF4175E75}" dt="2026-03-09T09:36:16.155" v="5851" actId="20577"/>
          <ac:spMkLst>
            <pc:docMk/>
            <pc:sldMk cId="4259238387" sldId="330"/>
            <ac:spMk id="2" creationId="{8C63F978-C905-BAD1-569C-6944E5C3307F}"/>
          </ac:spMkLst>
        </pc:spChg>
        <pc:spChg chg="add mod">
          <ac:chgData name="BOGARD Matthieu" userId="cb71fa3b-8d07-452a-a199-27de90c041e6" providerId="ADAL" clId="{B6AB840C-2C7A-4468-86A4-A7BCF4175E75}" dt="2026-03-09T09:12:51.072" v="5537" actId="1076"/>
          <ac:spMkLst>
            <pc:docMk/>
            <pc:sldMk cId="4259238387" sldId="330"/>
            <ac:spMk id="4" creationId="{31FB21A6-D758-6291-34FB-F348B2F5C6FC}"/>
          </ac:spMkLst>
        </pc:spChg>
        <pc:spChg chg="add mod">
          <ac:chgData name="BOGARD Matthieu" userId="cb71fa3b-8d07-452a-a199-27de90c041e6" providerId="ADAL" clId="{B6AB840C-2C7A-4468-86A4-A7BCF4175E75}" dt="2026-03-09T09:22:47.091" v="5555" actId="113"/>
          <ac:spMkLst>
            <pc:docMk/>
            <pc:sldMk cId="4259238387" sldId="330"/>
            <ac:spMk id="6" creationId="{65A2EE91-8989-CE01-42DF-844512D5AB32}"/>
          </ac:spMkLst>
        </pc:spChg>
        <pc:spChg chg="add mod">
          <ac:chgData name="BOGARD Matthieu" userId="cb71fa3b-8d07-452a-a199-27de90c041e6" providerId="ADAL" clId="{B6AB840C-2C7A-4468-86A4-A7BCF4175E75}" dt="2026-03-13T14:43:37.980" v="9498" actId="20577"/>
          <ac:spMkLst>
            <pc:docMk/>
            <pc:sldMk cId="4259238387" sldId="330"/>
            <ac:spMk id="7" creationId="{0AC035FF-AFE9-EF00-0130-7045B165C797}"/>
          </ac:spMkLst>
        </pc:spChg>
        <pc:picChg chg="add mod">
          <ac:chgData name="BOGARD Matthieu" userId="cb71fa3b-8d07-452a-a199-27de90c041e6" providerId="ADAL" clId="{B6AB840C-2C7A-4468-86A4-A7BCF4175E75}" dt="2026-03-09T09:12:51.072" v="5537" actId="1076"/>
          <ac:picMkLst>
            <pc:docMk/>
            <pc:sldMk cId="4259238387" sldId="330"/>
            <ac:picMk id="3" creationId="{05B0638A-3791-9DD7-62BE-EE329E09E916}"/>
          </ac:picMkLst>
        </pc:picChg>
        <pc:picChg chg="add mod">
          <ac:chgData name="BOGARD Matthieu" userId="cb71fa3b-8d07-452a-a199-27de90c041e6" providerId="ADAL" clId="{B6AB840C-2C7A-4468-86A4-A7BCF4175E75}" dt="2026-03-09T09:15:09.278" v="5554" actId="1076"/>
          <ac:picMkLst>
            <pc:docMk/>
            <pc:sldMk cId="4259238387" sldId="330"/>
            <ac:picMk id="10" creationId="{3AC59254-4FA0-8FFC-6432-35A9C6AA864B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8T13:13:07.460" v="11796" actId="1036"/>
        <pc:sldMkLst>
          <pc:docMk/>
          <pc:sldMk cId="2391478395" sldId="331"/>
        </pc:sldMkLst>
        <pc:spChg chg="mod">
          <ac:chgData name="BOGARD Matthieu" userId="cb71fa3b-8d07-452a-a199-27de90c041e6" providerId="ADAL" clId="{B6AB840C-2C7A-4468-86A4-A7BCF4175E75}" dt="2026-03-13T15:12:59.492" v="9834" actId="20577"/>
          <ac:spMkLst>
            <pc:docMk/>
            <pc:sldMk cId="2391478395" sldId="331"/>
            <ac:spMk id="2" creationId="{20ADBACA-ED7C-324C-2E8F-831290705300}"/>
          </ac:spMkLst>
        </pc:spChg>
        <pc:spChg chg="add mod">
          <ac:chgData name="BOGARD Matthieu" userId="cb71fa3b-8d07-452a-a199-27de90c041e6" providerId="ADAL" clId="{B6AB840C-2C7A-4468-86A4-A7BCF4175E75}" dt="2026-03-18T13:13:07.460" v="11796" actId="1036"/>
          <ac:spMkLst>
            <pc:docMk/>
            <pc:sldMk cId="2391478395" sldId="331"/>
            <ac:spMk id="7" creationId="{1199C3A9-558E-DC96-360C-FAA432868FD8}"/>
          </ac:spMkLst>
        </pc:spChg>
        <pc:graphicFrameChg chg="add mod modGraphic">
          <ac:chgData name="BOGARD Matthieu" userId="cb71fa3b-8d07-452a-a199-27de90c041e6" providerId="ADAL" clId="{B6AB840C-2C7A-4468-86A4-A7BCF4175E75}" dt="2026-03-09T09:54:38.675" v="6590" actId="1076"/>
          <ac:graphicFrameMkLst>
            <pc:docMk/>
            <pc:sldMk cId="2391478395" sldId="331"/>
            <ac:graphicFrameMk id="6" creationId="{FB39FF39-1330-9B93-E7A9-BB6FF64D7545}"/>
          </ac:graphicFrameMkLst>
        </pc:graphicFrameChg>
        <pc:picChg chg="add mod">
          <ac:chgData name="BOGARD Matthieu" userId="cb71fa3b-8d07-452a-a199-27de90c041e6" providerId="ADAL" clId="{B6AB840C-2C7A-4468-86A4-A7BCF4175E75}" dt="2026-03-09T09:54:32.408" v="6586" actId="1076"/>
          <ac:picMkLst>
            <pc:docMk/>
            <pc:sldMk cId="2391478395" sldId="331"/>
            <ac:picMk id="3" creationId="{39721E6F-F83E-8E6B-C86E-413F7AF7CA6D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09T08:37:55.638" v="4714" actId="113"/>
        <pc:sldMkLst>
          <pc:docMk/>
          <pc:sldMk cId="992046468" sldId="337"/>
        </pc:sldMkLst>
        <pc:spChg chg="mod">
          <ac:chgData name="BOGARD Matthieu" userId="cb71fa3b-8d07-452a-a199-27de90c041e6" providerId="ADAL" clId="{B6AB840C-2C7A-4468-86A4-A7BCF4175E75}" dt="2026-03-06T10:18:24.114" v="2777" actId="20577"/>
          <ac:spMkLst>
            <pc:docMk/>
            <pc:sldMk cId="992046468" sldId="337"/>
            <ac:spMk id="2" creationId="{40F9833D-F2E9-16DE-CFEB-92321BDDE63E}"/>
          </ac:spMkLst>
        </pc:spChg>
        <pc:spChg chg="add mod">
          <ac:chgData name="BOGARD Matthieu" userId="cb71fa3b-8d07-452a-a199-27de90c041e6" providerId="ADAL" clId="{B6AB840C-2C7A-4468-86A4-A7BCF4175E75}" dt="2026-03-09T08:37:55.638" v="4714" actId="113"/>
          <ac:spMkLst>
            <pc:docMk/>
            <pc:sldMk cId="992046468" sldId="337"/>
            <ac:spMk id="20" creationId="{5D8666CE-B9FF-EE3E-03AC-52EA9B4B9E9D}"/>
          </ac:spMkLst>
        </pc:spChg>
        <pc:picChg chg="add mod">
          <ac:chgData name="BOGARD Matthieu" userId="cb71fa3b-8d07-452a-a199-27de90c041e6" providerId="ADAL" clId="{B6AB840C-2C7A-4468-86A4-A7BCF4175E75}" dt="2026-03-03T16:20:45.456" v="1267" actId="1076"/>
          <ac:picMkLst>
            <pc:docMk/>
            <pc:sldMk cId="992046468" sldId="337"/>
            <ac:picMk id="7" creationId="{4080B3A1-1700-D761-BEBC-2D8F23F896FD}"/>
          </ac:picMkLst>
        </pc:picChg>
        <pc:picChg chg="add mod">
          <ac:chgData name="BOGARD Matthieu" userId="cb71fa3b-8d07-452a-a199-27de90c041e6" providerId="ADAL" clId="{B6AB840C-2C7A-4468-86A4-A7BCF4175E75}" dt="2026-03-03T16:21:22.290" v="1273" actId="1076"/>
          <ac:picMkLst>
            <pc:docMk/>
            <pc:sldMk cId="992046468" sldId="337"/>
            <ac:picMk id="11" creationId="{9025F080-92CC-6A76-263A-B0EFD75E9675}"/>
          </ac:picMkLst>
        </pc:picChg>
        <pc:picChg chg="add mod">
          <ac:chgData name="BOGARD Matthieu" userId="cb71fa3b-8d07-452a-a199-27de90c041e6" providerId="ADAL" clId="{B6AB840C-2C7A-4468-86A4-A7BCF4175E75}" dt="2026-03-03T16:21:32.604" v="1276" actId="1076"/>
          <ac:picMkLst>
            <pc:docMk/>
            <pc:sldMk cId="992046468" sldId="337"/>
            <ac:picMk id="13" creationId="{39929588-9E19-F807-A821-EDEB5467E183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3T09:00:40.409" v="7784" actId="1076"/>
        <pc:sldMkLst>
          <pc:docMk/>
          <pc:sldMk cId="337710145" sldId="338"/>
        </pc:sldMkLst>
        <pc:spChg chg="mod">
          <ac:chgData name="BOGARD Matthieu" userId="cb71fa3b-8d07-452a-a199-27de90c041e6" providerId="ADAL" clId="{B6AB840C-2C7A-4468-86A4-A7BCF4175E75}" dt="2026-03-06T08:22:39.693" v="1530" actId="20577"/>
          <ac:spMkLst>
            <pc:docMk/>
            <pc:sldMk cId="337710145" sldId="338"/>
            <ac:spMk id="2" creationId="{C1C8895F-D65C-9146-2E15-C5BC116C7F9F}"/>
          </ac:spMkLst>
        </pc:spChg>
        <pc:spChg chg="add del mod">
          <ac:chgData name="BOGARD Matthieu" userId="cb71fa3b-8d07-452a-a199-27de90c041e6" providerId="ADAL" clId="{B6AB840C-2C7A-4468-86A4-A7BCF4175E75}" dt="2026-03-13T09:00:40.409" v="7784" actId="1076"/>
          <ac:spMkLst>
            <pc:docMk/>
            <pc:sldMk cId="337710145" sldId="338"/>
            <ac:spMk id="20" creationId="{970C8F9C-CC45-C581-A0B0-6DB593609734}"/>
          </ac:spMkLst>
        </pc:spChg>
        <pc:picChg chg="add mod">
          <ac:chgData name="BOGARD Matthieu" userId="cb71fa3b-8d07-452a-a199-27de90c041e6" providerId="ADAL" clId="{B6AB840C-2C7A-4468-86A4-A7BCF4175E75}" dt="2026-03-06T08:22:57.655" v="1542" actId="1076"/>
          <ac:picMkLst>
            <pc:docMk/>
            <pc:sldMk cId="337710145" sldId="338"/>
            <ac:picMk id="3" creationId="{81D3C300-EDEC-F64B-1291-4831590E58D4}"/>
          </ac:picMkLst>
        </pc:picChg>
        <pc:picChg chg="add mod">
          <ac:chgData name="BOGARD Matthieu" userId="cb71fa3b-8d07-452a-a199-27de90c041e6" providerId="ADAL" clId="{B6AB840C-2C7A-4468-86A4-A7BCF4175E75}" dt="2026-03-06T10:18:36.830" v="2779" actId="1076"/>
          <ac:picMkLst>
            <pc:docMk/>
            <pc:sldMk cId="337710145" sldId="338"/>
            <ac:picMk id="4" creationId="{B5E092AE-F26E-FEF8-9D72-C487DBACFCE1}"/>
          </ac:picMkLst>
        </pc:picChg>
        <pc:picChg chg="add mod">
          <ac:chgData name="BOGARD Matthieu" userId="cb71fa3b-8d07-452a-a199-27de90c041e6" providerId="ADAL" clId="{B6AB840C-2C7A-4468-86A4-A7BCF4175E75}" dt="2026-03-06T10:18:36.830" v="2779" actId="1076"/>
          <ac:picMkLst>
            <pc:docMk/>
            <pc:sldMk cId="337710145" sldId="338"/>
            <ac:picMk id="6" creationId="{A0BA7B4D-908C-D243-782F-C3A9A2687EE6}"/>
          </ac:picMkLst>
        </pc:picChg>
      </pc:sldChg>
      <pc:sldChg chg="addSp delSp modSp add mod ord">
        <pc:chgData name="BOGARD Matthieu" userId="cb71fa3b-8d07-452a-a199-27de90c041e6" providerId="ADAL" clId="{B6AB840C-2C7A-4468-86A4-A7BCF4175E75}" dt="2026-03-18T13:13:32.315" v="11800" actId="114"/>
        <pc:sldMkLst>
          <pc:docMk/>
          <pc:sldMk cId="2271835435" sldId="339"/>
        </pc:sldMkLst>
        <pc:spChg chg="mod">
          <ac:chgData name="BOGARD Matthieu" userId="cb71fa3b-8d07-452a-a199-27de90c041e6" providerId="ADAL" clId="{B6AB840C-2C7A-4468-86A4-A7BCF4175E75}" dt="2026-03-09T08:59:53.250" v="5018" actId="20577"/>
          <ac:spMkLst>
            <pc:docMk/>
            <pc:sldMk cId="2271835435" sldId="339"/>
            <ac:spMk id="2" creationId="{565ADE5E-B06D-6706-D63F-3149E7A85071}"/>
          </ac:spMkLst>
        </pc:spChg>
        <pc:spChg chg="add mod">
          <ac:chgData name="BOGARD Matthieu" userId="cb71fa3b-8d07-452a-a199-27de90c041e6" providerId="ADAL" clId="{B6AB840C-2C7A-4468-86A4-A7BCF4175E75}" dt="2026-03-18T13:13:32.315" v="11800" actId="114"/>
          <ac:spMkLst>
            <pc:docMk/>
            <pc:sldMk cId="2271835435" sldId="339"/>
            <ac:spMk id="10" creationId="{FE791853-F1CF-6EFC-33D5-1EB4B8B76313}"/>
          </ac:spMkLst>
        </pc:spChg>
        <pc:picChg chg="add mod modCrop">
          <ac:chgData name="BOGARD Matthieu" userId="cb71fa3b-8d07-452a-a199-27de90c041e6" providerId="ADAL" clId="{B6AB840C-2C7A-4468-86A4-A7BCF4175E75}" dt="2026-03-06T10:20:21.557" v="2951" actId="1076"/>
          <ac:picMkLst>
            <pc:docMk/>
            <pc:sldMk cId="2271835435" sldId="339"/>
            <ac:picMk id="7" creationId="{58E55894-76BD-0547-9934-7D052635D402}"/>
          </ac:picMkLst>
        </pc:picChg>
        <pc:picChg chg="add mod">
          <ac:chgData name="BOGARD Matthieu" userId="cb71fa3b-8d07-452a-a199-27de90c041e6" providerId="ADAL" clId="{B6AB840C-2C7A-4468-86A4-A7BCF4175E75}" dt="2026-03-06T10:20:12.527" v="2950" actId="1076"/>
          <ac:picMkLst>
            <pc:docMk/>
            <pc:sldMk cId="2271835435" sldId="339"/>
            <ac:picMk id="8" creationId="{A47D09E7-0DC2-129E-7AD5-C9C810FCA90B}"/>
          </ac:picMkLst>
        </pc:picChg>
        <pc:picChg chg="add mod">
          <ac:chgData name="BOGARD Matthieu" userId="cb71fa3b-8d07-452a-a199-27de90c041e6" providerId="ADAL" clId="{B6AB840C-2C7A-4468-86A4-A7BCF4175E75}" dt="2026-03-06T08:33:24.194" v="1645" actId="1076"/>
          <ac:picMkLst>
            <pc:docMk/>
            <pc:sldMk cId="2271835435" sldId="339"/>
            <ac:picMk id="9" creationId="{62F3E1DB-311B-EE32-635A-60DEC00E5EFD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3T08:58:05.468" v="7637" actId="20577"/>
        <pc:sldMkLst>
          <pc:docMk/>
          <pc:sldMk cId="3197999234" sldId="341"/>
        </pc:sldMkLst>
        <pc:spChg chg="add mod">
          <ac:chgData name="BOGARD Matthieu" userId="cb71fa3b-8d07-452a-a199-27de90c041e6" providerId="ADAL" clId="{B6AB840C-2C7A-4468-86A4-A7BCF4175E75}" dt="2026-03-13T08:58:05.468" v="7637" actId="20577"/>
          <ac:spMkLst>
            <pc:docMk/>
            <pc:sldMk cId="3197999234" sldId="341"/>
            <ac:spMk id="3" creationId="{F1CD9440-2562-3737-9D5D-40A6C386A27C}"/>
          </ac:spMkLst>
        </pc:spChg>
        <pc:spChg chg="mod">
          <ac:chgData name="BOGARD Matthieu" userId="cb71fa3b-8d07-452a-a199-27de90c041e6" providerId="ADAL" clId="{B6AB840C-2C7A-4468-86A4-A7BCF4175E75}" dt="2026-03-06T10:09:51.352" v="2543" actId="1076"/>
          <ac:spMkLst>
            <pc:docMk/>
            <pc:sldMk cId="3197999234" sldId="341"/>
            <ac:spMk id="4" creationId="{5B1D4EAE-CD52-F804-67F7-2193AD6194BD}"/>
          </ac:spMkLst>
        </pc:spChg>
        <pc:spChg chg="mod">
          <ac:chgData name="BOGARD Matthieu" userId="cb71fa3b-8d07-452a-a199-27de90c041e6" providerId="ADAL" clId="{B6AB840C-2C7A-4468-86A4-A7BCF4175E75}" dt="2026-03-06T10:08:31.498" v="2471" actId="13822"/>
          <ac:spMkLst>
            <pc:docMk/>
            <pc:sldMk cId="3197999234" sldId="341"/>
            <ac:spMk id="6" creationId="{B2171422-23AC-6116-FDBD-0E9FD65D20E2}"/>
          </ac:spMkLst>
        </pc:spChg>
        <pc:spChg chg="mod">
          <ac:chgData name="BOGARD Matthieu" userId="cb71fa3b-8d07-452a-a199-27de90c041e6" providerId="ADAL" clId="{B6AB840C-2C7A-4468-86A4-A7BCF4175E75}" dt="2026-03-06T10:16:30.831" v="2725" actId="14100"/>
          <ac:spMkLst>
            <pc:docMk/>
            <pc:sldMk cId="3197999234" sldId="341"/>
            <ac:spMk id="7" creationId="{7B8E7FA3-163D-2DDC-4737-89FAB43C6816}"/>
          </ac:spMkLst>
        </pc:spChg>
        <pc:spChg chg="mod">
          <ac:chgData name="BOGARD Matthieu" userId="cb71fa3b-8d07-452a-a199-27de90c041e6" providerId="ADAL" clId="{B6AB840C-2C7A-4468-86A4-A7BCF4175E75}" dt="2026-03-06T10:16:25.848" v="2723" actId="1076"/>
          <ac:spMkLst>
            <pc:docMk/>
            <pc:sldMk cId="3197999234" sldId="341"/>
            <ac:spMk id="8" creationId="{4AB05B02-77D4-91C7-BF3D-9A1135B0A64B}"/>
          </ac:spMkLst>
        </pc:spChg>
        <pc:spChg chg="mod">
          <ac:chgData name="BOGARD Matthieu" userId="cb71fa3b-8d07-452a-a199-27de90c041e6" providerId="ADAL" clId="{B6AB840C-2C7A-4468-86A4-A7BCF4175E75}" dt="2026-03-06T10:12:28.385" v="2565" actId="1076"/>
          <ac:spMkLst>
            <pc:docMk/>
            <pc:sldMk cId="3197999234" sldId="341"/>
            <ac:spMk id="9" creationId="{70A5EC68-C430-1C47-682E-6967DB20D34B}"/>
          </ac:spMkLst>
        </pc:spChg>
        <pc:spChg chg="mod">
          <ac:chgData name="BOGARD Matthieu" userId="cb71fa3b-8d07-452a-a199-27de90c041e6" providerId="ADAL" clId="{B6AB840C-2C7A-4468-86A4-A7BCF4175E75}" dt="2026-03-06T10:13:44.328" v="2592" actId="1076"/>
          <ac:spMkLst>
            <pc:docMk/>
            <pc:sldMk cId="3197999234" sldId="341"/>
            <ac:spMk id="10" creationId="{9B1E7C2B-1E7B-5846-0AA9-E48D94A0021A}"/>
          </ac:spMkLst>
        </pc:spChg>
        <pc:spChg chg="mod">
          <ac:chgData name="BOGARD Matthieu" userId="cb71fa3b-8d07-452a-a199-27de90c041e6" providerId="ADAL" clId="{B6AB840C-2C7A-4468-86A4-A7BCF4175E75}" dt="2026-03-06T10:11:54.741" v="2554" actId="1076"/>
          <ac:spMkLst>
            <pc:docMk/>
            <pc:sldMk cId="3197999234" sldId="341"/>
            <ac:spMk id="11" creationId="{77D928F7-559E-5F33-CC49-B29F4419A7CF}"/>
          </ac:spMkLst>
        </pc:spChg>
        <pc:spChg chg="mod">
          <ac:chgData name="BOGARD Matthieu" userId="cb71fa3b-8d07-452a-a199-27de90c041e6" providerId="ADAL" clId="{B6AB840C-2C7A-4468-86A4-A7BCF4175E75}" dt="2026-03-06T10:08:59.471" v="2505" actId="13822"/>
          <ac:spMkLst>
            <pc:docMk/>
            <pc:sldMk cId="3197999234" sldId="341"/>
            <ac:spMk id="12" creationId="{10A48F20-7805-45F0-7DED-D7EBD6869556}"/>
          </ac:spMkLst>
        </pc:spChg>
        <pc:spChg chg="mod">
          <ac:chgData name="BOGARD Matthieu" userId="cb71fa3b-8d07-452a-a199-27de90c041e6" providerId="ADAL" clId="{B6AB840C-2C7A-4468-86A4-A7BCF4175E75}" dt="2026-03-06T10:13:16.089" v="2582" actId="1076"/>
          <ac:spMkLst>
            <pc:docMk/>
            <pc:sldMk cId="3197999234" sldId="341"/>
            <ac:spMk id="13" creationId="{E1487AB9-129B-561F-D92F-09236362BA6C}"/>
          </ac:spMkLst>
        </pc:spChg>
        <pc:spChg chg="mod">
          <ac:chgData name="BOGARD Matthieu" userId="cb71fa3b-8d07-452a-a199-27de90c041e6" providerId="ADAL" clId="{B6AB840C-2C7A-4468-86A4-A7BCF4175E75}" dt="2026-03-06T10:13:17.750" v="2583" actId="1076"/>
          <ac:spMkLst>
            <pc:docMk/>
            <pc:sldMk cId="3197999234" sldId="341"/>
            <ac:spMk id="14" creationId="{FA7D7B9D-6890-84CB-2AD5-F9E22F043229}"/>
          </ac:spMkLst>
        </pc:spChg>
        <pc:spChg chg="add mod">
          <ac:chgData name="BOGARD Matthieu" userId="cb71fa3b-8d07-452a-a199-27de90c041e6" providerId="ADAL" clId="{B6AB840C-2C7A-4468-86A4-A7BCF4175E75}" dt="2026-03-06T10:12:34.084" v="2566" actId="1076"/>
          <ac:spMkLst>
            <pc:docMk/>
            <pc:sldMk cId="3197999234" sldId="341"/>
            <ac:spMk id="15" creationId="{A08D8180-0F38-4E1F-B2EC-115F1EB82401}"/>
          </ac:spMkLst>
        </pc:spChg>
        <pc:spChg chg="add mod">
          <ac:chgData name="BOGARD Matthieu" userId="cb71fa3b-8d07-452a-a199-27de90c041e6" providerId="ADAL" clId="{B6AB840C-2C7A-4468-86A4-A7BCF4175E75}" dt="2026-03-06T10:12:34.084" v="2566" actId="1076"/>
          <ac:spMkLst>
            <pc:docMk/>
            <pc:sldMk cId="3197999234" sldId="341"/>
            <ac:spMk id="16" creationId="{DE0C556E-7C88-177A-8A87-90D95680CB33}"/>
          </ac:spMkLst>
        </pc:spChg>
        <pc:spChg chg="add mod">
          <ac:chgData name="BOGARD Matthieu" userId="cb71fa3b-8d07-452a-a199-27de90c041e6" providerId="ADAL" clId="{B6AB840C-2C7A-4468-86A4-A7BCF4175E75}" dt="2026-03-06T10:15:00.549" v="2619" actId="1076"/>
          <ac:spMkLst>
            <pc:docMk/>
            <pc:sldMk cId="3197999234" sldId="341"/>
            <ac:spMk id="59" creationId="{D2C62B5C-8A13-ECCC-70EF-7828C9171150}"/>
          </ac:spMkLst>
        </pc:spChg>
        <pc:spChg chg="add mod">
          <ac:chgData name="BOGARD Matthieu" userId="cb71fa3b-8d07-452a-a199-27de90c041e6" providerId="ADAL" clId="{B6AB840C-2C7A-4468-86A4-A7BCF4175E75}" dt="2026-03-06T10:15:15.667" v="2632" actId="1076"/>
          <ac:spMkLst>
            <pc:docMk/>
            <pc:sldMk cId="3197999234" sldId="341"/>
            <ac:spMk id="60" creationId="{5DE0C3BB-EBB8-DBA9-5AE7-91E0CC76D0F1}"/>
          </ac:spMkLst>
        </pc:spChg>
        <pc:spChg chg="add mod">
          <ac:chgData name="BOGARD Matthieu" userId="cb71fa3b-8d07-452a-a199-27de90c041e6" providerId="ADAL" clId="{B6AB840C-2C7A-4468-86A4-A7BCF4175E75}" dt="2026-03-06T10:15:30.097" v="2657" actId="1076"/>
          <ac:spMkLst>
            <pc:docMk/>
            <pc:sldMk cId="3197999234" sldId="341"/>
            <ac:spMk id="61" creationId="{63BD2771-73DC-997F-0C43-063AC34B6645}"/>
          </ac:spMkLst>
        </pc:spChg>
        <pc:spChg chg="add mod">
          <ac:chgData name="BOGARD Matthieu" userId="cb71fa3b-8d07-452a-a199-27de90c041e6" providerId="ADAL" clId="{B6AB840C-2C7A-4468-86A4-A7BCF4175E75}" dt="2026-03-06T10:15:52.451" v="2702" actId="1076"/>
          <ac:spMkLst>
            <pc:docMk/>
            <pc:sldMk cId="3197999234" sldId="341"/>
            <ac:spMk id="62" creationId="{FC95A2D3-4E63-EE46-AEE6-00166963338E}"/>
          </ac:spMkLst>
        </pc:spChg>
        <pc:spChg chg="add mod">
          <ac:chgData name="BOGARD Matthieu" userId="cb71fa3b-8d07-452a-a199-27de90c041e6" providerId="ADAL" clId="{B6AB840C-2C7A-4468-86A4-A7BCF4175E75}" dt="2026-03-06T10:16:08.193" v="2720" actId="20577"/>
          <ac:spMkLst>
            <pc:docMk/>
            <pc:sldMk cId="3197999234" sldId="341"/>
            <ac:spMk id="63" creationId="{C62615D2-4C34-54F3-35A7-AB5A2DEADE84}"/>
          </ac:spMkLst>
        </pc:spChg>
        <pc:spChg chg="add mod">
          <ac:chgData name="BOGARD Matthieu" userId="cb71fa3b-8d07-452a-a199-27de90c041e6" providerId="ADAL" clId="{B6AB840C-2C7A-4468-86A4-A7BCF4175E75}" dt="2026-03-06T10:18:01.454" v="2764" actId="1076"/>
          <ac:spMkLst>
            <pc:docMk/>
            <pc:sldMk cId="3197999234" sldId="341"/>
            <ac:spMk id="65" creationId="{2F214242-66A7-E796-5B74-EFFE9FE60006}"/>
          </ac:spMkLst>
        </pc:spChg>
        <pc:cxnChg chg="add mod">
          <ac:chgData name="BOGARD Matthieu" userId="cb71fa3b-8d07-452a-a199-27de90c041e6" providerId="ADAL" clId="{B6AB840C-2C7A-4468-86A4-A7BCF4175E75}" dt="2026-03-06T10:11:41.950" v="2550" actId="13822"/>
          <ac:cxnSpMkLst>
            <pc:docMk/>
            <pc:sldMk cId="3197999234" sldId="341"/>
            <ac:cxnSpMk id="22" creationId="{161DC382-5C74-3288-2F6C-448E73DBBE7A}"/>
          </ac:cxnSpMkLst>
        </pc:cxnChg>
        <pc:cxnChg chg="add mod">
          <ac:chgData name="BOGARD Matthieu" userId="cb71fa3b-8d07-452a-a199-27de90c041e6" providerId="ADAL" clId="{B6AB840C-2C7A-4468-86A4-A7BCF4175E75}" dt="2026-03-06T10:11:54.741" v="2554" actId="1076"/>
          <ac:cxnSpMkLst>
            <pc:docMk/>
            <pc:sldMk cId="3197999234" sldId="341"/>
            <ac:cxnSpMk id="23" creationId="{69CC2887-1DFD-E0FC-98A2-E6BA7BA7586E}"/>
          </ac:cxnSpMkLst>
        </pc:cxnChg>
        <pc:cxnChg chg="add mod">
          <ac:chgData name="BOGARD Matthieu" userId="cb71fa3b-8d07-452a-a199-27de90c041e6" providerId="ADAL" clId="{B6AB840C-2C7A-4468-86A4-A7BCF4175E75}" dt="2026-03-06T10:12:00.564" v="2557" actId="14100"/>
          <ac:cxnSpMkLst>
            <pc:docMk/>
            <pc:sldMk cId="3197999234" sldId="341"/>
            <ac:cxnSpMk id="27" creationId="{8AA70218-9A5A-D208-9CD6-A47980B0BEC8}"/>
          </ac:cxnSpMkLst>
        </pc:cxnChg>
        <pc:cxnChg chg="add mod">
          <ac:chgData name="BOGARD Matthieu" userId="cb71fa3b-8d07-452a-a199-27de90c041e6" providerId="ADAL" clId="{B6AB840C-2C7A-4468-86A4-A7BCF4175E75}" dt="2026-03-06T10:12:18.227" v="2562" actId="14100"/>
          <ac:cxnSpMkLst>
            <pc:docMk/>
            <pc:sldMk cId="3197999234" sldId="341"/>
            <ac:cxnSpMk id="30" creationId="{E4F59A09-14CB-2EB4-1BD6-803D12700ED2}"/>
          </ac:cxnSpMkLst>
        </pc:cxnChg>
        <pc:cxnChg chg="add mod">
          <ac:chgData name="BOGARD Matthieu" userId="cb71fa3b-8d07-452a-a199-27de90c041e6" providerId="ADAL" clId="{B6AB840C-2C7A-4468-86A4-A7BCF4175E75}" dt="2026-03-06T10:12:24.139" v="2564" actId="1076"/>
          <ac:cxnSpMkLst>
            <pc:docMk/>
            <pc:sldMk cId="3197999234" sldId="341"/>
            <ac:cxnSpMk id="33" creationId="{FC7BF962-38AF-33E8-CF26-074E679C53ED}"/>
          </ac:cxnSpMkLst>
        </pc:cxnChg>
        <pc:cxnChg chg="add mod">
          <ac:chgData name="BOGARD Matthieu" userId="cb71fa3b-8d07-452a-a199-27de90c041e6" providerId="ADAL" clId="{B6AB840C-2C7A-4468-86A4-A7BCF4175E75}" dt="2026-03-06T10:13:44.328" v="2592" actId="1076"/>
          <ac:cxnSpMkLst>
            <pc:docMk/>
            <pc:sldMk cId="3197999234" sldId="341"/>
            <ac:cxnSpMk id="34" creationId="{623D0FDC-5ECD-A513-02FD-66F634D68E21}"/>
          </ac:cxnSpMkLst>
        </pc:cxnChg>
        <pc:cxnChg chg="add mod">
          <ac:chgData name="BOGARD Matthieu" userId="cb71fa3b-8d07-452a-a199-27de90c041e6" providerId="ADAL" clId="{B6AB840C-2C7A-4468-86A4-A7BCF4175E75}" dt="2026-03-06T10:13:44.328" v="2592" actId="1076"/>
          <ac:cxnSpMkLst>
            <pc:docMk/>
            <pc:sldMk cId="3197999234" sldId="341"/>
            <ac:cxnSpMk id="38" creationId="{92BD02E6-AC83-E297-8AF8-4F897FB07783}"/>
          </ac:cxnSpMkLst>
        </pc:cxnChg>
        <pc:cxnChg chg="add mod">
          <ac:chgData name="BOGARD Matthieu" userId="cb71fa3b-8d07-452a-a199-27de90c041e6" providerId="ADAL" clId="{B6AB840C-2C7A-4468-86A4-A7BCF4175E75}" dt="2026-03-06T10:13:16.089" v="2582" actId="1076"/>
          <ac:cxnSpMkLst>
            <pc:docMk/>
            <pc:sldMk cId="3197999234" sldId="341"/>
            <ac:cxnSpMk id="41" creationId="{7E338997-A04E-62B6-1990-FD6A07208254}"/>
          </ac:cxnSpMkLst>
        </pc:cxnChg>
        <pc:cxnChg chg="add mod">
          <ac:chgData name="BOGARD Matthieu" userId="cb71fa3b-8d07-452a-a199-27de90c041e6" providerId="ADAL" clId="{B6AB840C-2C7A-4468-86A4-A7BCF4175E75}" dt="2026-03-06T10:13:23.232" v="2586" actId="14100"/>
          <ac:cxnSpMkLst>
            <pc:docMk/>
            <pc:sldMk cId="3197999234" sldId="341"/>
            <ac:cxnSpMk id="48" creationId="{78139499-4CF2-7F8C-5762-354AE63C5BC5}"/>
          </ac:cxnSpMkLst>
        </pc:cxnChg>
      </pc:sldChg>
      <pc:sldChg chg="addSp delSp modSp add mod">
        <pc:chgData name="BOGARD Matthieu" userId="cb71fa3b-8d07-452a-a199-27de90c041e6" providerId="ADAL" clId="{B6AB840C-2C7A-4468-86A4-A7BCF4175E75}" dt="2026-03-13T15:13:43.846" v="9887" actId="20577"/>
        <pc:sldMkLst>
          <pc:docMk/>
          <pc:sldMk cId="4042085715" sldId="342"/>
        </pc:sldMkLst>
        <pc:spChg chg="mod">
          <ac:chgData name="BOGARD Matthieu" userId="cb71fa3b-8d07-452a-a199-27de90c041e6" providerId="ADAL" clId="{B6AB840C-2C7A-4468-86A4-A7BCF4175E75}" dt="2026-03-13T15:13:43.846" v="9887" actId="20577"/>
          <ac:spMkLst>
            <pc:docMk/>
            <pc:sldMk cId="4042085715" sldId="342"/>
            <ac:spMk id="2" creationId="{16969AB3-170A-7027-E9FA-6E285DAEE4A8}"/>
          </ac:spMkLst>
        </pc:spChg>
        <pc:spChg chg="mod">
          <ac:chgData name="BOGARD Matthieu" userId="cb71fa3b-8d07-452a-a199-27de90c041e6" providerId="ADAL" clId="{B6AB840C-2C7A-4468-86A4-A7BCF4175E75}" dt="2026-03-13T15:07:36.526" v="9592" actId="1076"/>
          <ac:spMkLst>
            <pc:docMk/>
            <pc:sldMk cId="4042085715" sldId="342"/>
            <ac:spMk id="6" creationId="{F46DE98E-53B2-0606-39B4-8A7A21C136F4}"/>
          </ac:spMkLst>
        </pc:spChg>
        <pc:spChg chg="add mod">
          <ac:chgData name="BOGARD Matthieu" userId="cb71fa3b-8d07-452a-a199-27de90c041e6" providerId="ADAL" clId="{B6AB840C-2C7A-4468-86A4-A7BCF4175E75}" dt="2026-03-13T15:08:02.646" v="9593" actId="1076"/>
          <ac:spMkLst>
            <pc:docMk/>
            <pc:sldMk cId="4042085715" sldId="342"/>
            <ac:spMk id="10" creationId="{6F19CDA8-438A-0752-D09B-0736324D7B6C}"/>
          </ac:spMkLst>
        </pc:spChg>
        <pc:picChg chg="add mod">
          <ac:chgData name="BOGARD Matthieu" userId="cb71fa3b-8d07-452a-a199-27de90c041e6" providerId="ADAL" clId="{B6AB840C-2C7A-4468-86A4-A7BCF4175E75}" dt="2026-03-13T15:06:30.216" v="9585" actId="1076"/>
          <ac:picMkLst>
            <pc:docMk/>
            <pc:sldMk cId="4042085715" sldId="342"/>
            <ac:picMk id="9" creationId="{2F11DD3C-380D-C6A9-E753-CC7FA1147572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8T13:16:07.285" v="11892" actId="20577"/>
        <pc:sldMkLst>
          <pc:docMk/>
          <pc:sldMk cId="1364484450" sldId="343"/>
        </pc:sldMkLst>
        <pc:spChg chg="mod">
          <ac:chgData name="BOGARD Matthieu" userId="cb71fa3b-8d07-452a-a199-27de90c041e6" providerId="ADAL" clId="{B6AB840C-2C7A-4468-86A4-A7BCF4175E75}" dt="2026-03-09T09:36:11.363" v="5850" actId="20577"/>
          <ac:spMkLst>
            <pc:docMk/>
            <pc:sldMk cId="1364484450" sldId="343"/>
            <ac:spMk id="2" creationId="{BDFF6C89-8B75-003B-3C2B-D2ADE634890C}"/>
          </ac:spMkLst>
        </pc:spChg>
        <pc:spChg chg="add mod">
          <ac:chgData name="BOGARD Matthieu" userId="cb71fa3b-8d07-452a-a199-27de90c041e6" providerId="ADAL" clId="{B6AB840C-2C7A-4468-86A4-A7BCF4175E75}" dt="2026-03-18T13:16:07.285" v="11892" actId="20577"/>
          <ac:spMkLst>
            <pc:docMk/>
            <pc:sldMk cId="1364484450" sldId="343"/>
            <ac:spMk id="8" creationId="{2A24C228-29E8-5019-04E7-74C080E64272}"/>
          </ac:spMkLst>
        </pc:spChg>
        <pc:picChg chg="add mod">
          <ac:chgData name="BOGARD Matthieu" userId="cb71fa3b-8d07-452a-a199-27de90c041e6" providerId="ADAL" clId="{B6AB840C-2C7A-4468-86A4-A7BCF4175E75}" dt="2026-03-09T09:31:40.002" v="5823" actId="1076"/>
          <ac:picMkLst>
            <pc:docMk/>
            <pc:sldMk cId="1364484450" sldId="343"/>
            <ac:picMk id="11" creationId="{DA2821AA-C43E-F04E-C5F6-2A0EB7BB6D1E}"/>
          </ac:picMkLst>
        </pc:picChg>
        <pc:picChg chg="add mod">
          <ac:chgData name="BOGARD Matthieu" userId="cb71fa3b-8d07-452a-a199-27de90c041e6" providerId="ADAL" clId="{B6AB840C-2C7A-4468-86A4-A7BCF4175E75}" dt="2026-03-09T09:35:04.509" v="5846" actId="1076"/>
          <ac:picMkLst>
            <pc:docMk/>
            <pc:sldMk cId="1364484450" sldId="343"/>
            <ac:picMk id="19" creationId="{1911902F-2548-CFBD-C979-D9A2A2697F27}"/>
          </ac:picMkLst>
        </pc:picChg>
        <pc:picChg chg="add mod">
          <ac:chgData name="BOGARD Matthieu" userId="cb71fa3b-8d07-452a-a199-27de90c041e6" providerId="ADAL" clId="{B6AB840C-2C7A-4468-86A4-A7BCF4175E75}" dt="2026-03-09T09:35:04.509" v="5846" actId="1076"/>
          <ac:picMkLst>
            <pc:docMk/>
            <pc:sldMk cId="1364484450" sldId="343"/>
            <ac:picMk id="23" creationId="{322291CE-F8B9-56D0-7813-C5257F6BDC41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09T09:49:49.161" v="6042" actId="1036"/>
        <pc:sldMkLst>
          <pc:docMk/>
          <pc:sldMk cId="2128917726" sldId="344"/>
        </pc:sldMkLst>
        <pc:spChg chg="mod">
          <ac:chgData name="BOGARD Matthieu" userId="cb71fa3b-8d07-452a-a199-27de90c041e6" providerId="ADAL" clId="{B6AB840C-2C7A-4468-86A4-A7BCF4175E75}" dt="2026-03-09T09:49:49.161" v="6042" actId="1036"/>
          <ac:spMkLst>
            <pc:docMk/>
            <pc:sldMk cId="2128917726" sldId="344"/>
            <ac:spMk id="8" creationId="{D43AAE8E-C5B0-44C9-99CA-82444ABBB43F}"/>
          </ac:spMkLst>
        </pc:spChg>
        <pc:picChg chg="add mod">
          <ac:chgData name="BOGARD Matthieu" userId="cb71fa3b-8d07-452a-a199-27de90c041e6" providerId="ADAL" clId="{B6AB840C-2C7A-4468-86A4-A7BCF4175E75}" dt="2026-03-09T09:49:42.706" v="6034" actId="1036"/>
          <ac:picMkLst>
            <pc:docMk/>
            <pc:sldMk cId="2128917726" sldId="344"/>
            <ac:picMk id="10" creationId="{A5F53512-FA33-384F-2EFA-12ECD4C37876}"/>
          </ac:picMkLst>
        </pc:picChg>
        <pc:picChg chg="add mod">
          <ac:chgData name="BOGARD Matthieu" userId="cb71fa3b-8d07-452a-a199-27de90c041e6" providerId="ADAL" clId="{B6AB840C-2C7A-4468-86A4-A7BCF4175E75}" dt="2026-03-09T09:49:42.706" v="6034" actId="1036"/>
          <ac:picMkLst>
            <pc:docMk/>
            <pc:sldMk cId="2128917726" sldId="344"/>
            <ac:picMk id="13" creationId="{0BF2FEBA-D28C-383B-422A-57920D699EC3}"/>
          </ac:picMkLst>
        </pc:picChg>
        <pc:picChg chg="add mod">
          <ac:chgData name="BOGARD Matthieu" userId="cb71fa3b-8d07-452a-a199-27de90c041e6" providerId="ADAL" clId="{B6AB840C-2C7A-4468-86A4-A7BCF4175E75}" dt="2026-03-09T09:49:45.314" v="6035" actId="14100"/>
          <ac:picMkLst>
            <pc:docMk/>
            <pc:sldMk cId="2128917726" sldId="344"/>
            <ac:picMk id="15" creationId="{3AECD5AF-FE61-A7BD-2728-E499CA139155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3T15:14:22.365" v="9948" actId="113"/>
        <pc:sldMkLst>
          <pc:docMk/>
          <pc:sldMk cId="3499358515" sldId="345"/>
        </pc:sldMkLst>
        <pc:spChg chg="mod">
          <ac:chgData name="BOGARD Matthieu" userId="cb71fa3b-8d07-452a-a199-27de90c041e6" providerId="ADAL" clId="{B6AB840C-2C7A-4468-86A4-A7BCF4175E75}" dt="2026-03-13T15:14:22.365" v="9948" actId="113"/>
          <ac:spMkLst>
            <pc:docMk/>
            <pc:sldMk cId="3499358515" sldId="345"/>
            <ac:spMk id="10" creationId="{3000AC7D-3B7D-F9BE-94DF-FDD8F6F55397}"/>
          </ac:spMkLst>
        </pc:spChg>
        <pc:graphicFrameChg chg="add mod modGraphic">
          <ac:chgData name="BOGARD Matthieu" userId="cb71fa3b-8d07-452a-a199-27de90c041e6" providerId="ADAL" clId="{B6AB840C-2C7A-4468-86A4-A7BCF4175E75}" dt="2026-03-13T15:13:59.870" v="9920" actId="1036"/>
          <ac:graphicFrameMkLst>
            <pc:docMk/>
            <pc:sldMk cId="3499358515" sldId="345"/>
            <ac:graphicFrameMk id="3" creationId="{BB8C3935-1E72-6FD8-FF19-4203174E15E9}"/>
          </ac:graphicFrameMkLst>
        </pc:graphicFrameChg>
      </pc:sldChg>
      <pc:sldChg chg="addSp delSp modSp add mod">
        <pc:chgData name="BOGARD Matthieu" userId="cb71fa3b-8d07-452a-a199-27de90c041e6" providerId="ADAL" clId="{B6AB840C-2C7A-4468-86A4-A7BCF4175E75}" dt="2026-03-18T13:18:05.924" v="11936" actId="20577"/>
        <pc:sldMkLst>
          <pc:docMk/>
          <pc:sldMk cId="3004268891" sldId="346"/>
        </pc:sldMkLst>
        <pc:spChg chg="mod">
          <ac:chgData name="BOGARD Matthieu" userId="cb71fa3b-8d07-452a-a199-27de90c041e6" providerId="ADAL" clId="{B6AB840C-2C7A-4468-86A4-A7BCF4175E75}" dt="2026-03-18T13:18:05.924" v="11936" actId="20577"/>
          <ac:spMkLst>
            <pc:docMk/>
            <pc:sldMk cId="3004268891" sldId="346"/>
            <ac:spMk id="4" creationId="{3E2CA3B4-17E8-A9F5-53A3-C8A14489F453}"/>
          </ac:spMkLst>
        </pc:spChg>
        <pc:picChg chg="add mod">
          <ac:chgData name="BOGARD Matthieu" userId="cb71fa3b-8d07-452a-a199-27de90c041e6" providerId="ADAL" clId="{B6AB840C-2C7A-4468-86A4-A7BCF4175E75}" dt="2026-03-13T10:17:15.458" v="8867" actId="1076"/>
          <ac:picMkLst>
            <pc:docMk/>
            <pc:sldMk cId="3004268891" sldId="346"/>
            <ac:picMk id="7" creationId="{64B65CD0-0358-DD77-A073-87279F97F590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3T15:13:37.769" v="9876"/>
        <pc:sldMkLst>
          <pc:docMk/>
          <pc:sldMk cId="3291249174" sldId="348"/>
        </pc:sldMkLst>
        <pc:spChg chg="mod">
          <ac:chgData name="BOGARD Matthieu" userId="cb71fa3b-8d07-452a-a199-27de90c041e6" providerId="ADAL" clId="{B6AB840C-2C7A-4468-86A4-A7BCF4175E75}" dt="2026-03-13T15:13:37.769" v="9876"/>
          <ac:spMkLst>
            <pc:docMk/>
            <pc:sldMk cId="3291249174" sldId="348"/>
            <ac:spMk id="2" creationId="{C45665A7-2D91-536F-76D5-87D256DA13DC}"/>
          </ac:spMkLst>
        </pc:spChg>
        <pc:spChg chg="mod">
          <ac:chgData name="BOGARD Matthieu" userId="cb71fa3b-8d07-452a-a199-27de90c041e6" providerId="ADAL" clId="{B6AB840C-2C7A-4468-86A4-A7BCF4175E75}" dt="2026-03-13T14:37:19.817" v="9471" actId="113"/>
          <ac:spMkLst>
            <pc:docMk/>
            <pc:sldMk cId="3291249174" sldId="348"/>
            <ac:spMk id="6" creationId="{DE3259E0-6148-95E3-2174-34F4E146A3EA}"/>
          </ac:spMkLst>
        </pc:spChg>
        <pc:graphicFrameChg chg="add mod">
          <ac:chgData name="BOGARD Matthieu" userId="cb71fa3b-8d07-452a-a199-27de90c041e6" providerId="ADAL" clId="{B6AB840C-2C7A-4468-86A4-A7BCF4175E75}" dt="2026-03-13T10:16:01.331" v="8832" actId="1076"/>
          <ac:graphicFrameMkLst>
            <pc:docMk/>
            <pc:sldMk cId="3291249174" sldId="348"/>
            <ac:graphicFrameMk id="7" creationId="{1B6290CC-D94E-6702-0D19-77EAA11232EF}"/>
          </ac:graphicFrameMkLst>
        </pc:graphicFrameChg>
        <pc:picChg chg="add mod">
          <ac:chgData name="BOGARD Matthieu" userId="cb71fa3b-8d07-452a-a199-27de90c041e6" providerId="ADAL" clId="{B6AB840C-2C7A-4468-86A4-A7BCF4175E75}" dt="2026-03-13T10:16:45.851" v="8861" actId="1076"/>
          <ac:picMkLst>
            <pc:docMk/>
            <pc:sldMk cId="3291249174" sldId="348"/>
            <ac:picMk id="4" creationId="{8E578B05-F2EE-F2D9-A1F5-C7A86D602967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6T15:22:49.618" v="10756" actId="1076"/>
        <pc:sldMkLst>
          <pc:docMk/>
          <pc:sldMk cId="1695262865" sldId="349"/>
        </pc:sldMkLst>
        <pc:spChg chg="mod">
          <ac:chgData name="BOGARD Matthieu" userId="cb71fa3b-8d07-452a-a199-27de90c041e6" providerId="ADAL" clId="{B6AB840C-2C7A-4468-86A4-A7BCF4175E75}" dt="2026-03-13T15:15:06.001" v="9998" actId="20577"/>
          <ac:spMkLst>
            <pc:docMk/>
            <pc:sldMk cId="1695262865" sldId="349"/>
            <ac:spMk id="2" creationId="{C6B43CE1-5EAE-EC28-C8A6-2A79C2FDFD4D}"/>
          </ac:spMkLst>
        </pc:spChg>
        <pc:spChg chg="mod">
          <ac:chgData name="BOGARD Matthieu" userId="cb71fa3b-8d07-452a-a199-27de90c041e6" providerId="ADAL" clId="{B6AB840C-2C7A-4468-86A4-A7BCF4175E75}" dt="2026-03-16T15:16:44.040" v="10501" actId="113"/>
          <ac:spMkLst>
            <pc:docMk/>
            <pc:sldMk cId="1695262865" sldId="349"/>
            <ac:spMk id="6" creationId="{B2F24ABB-10FE-63AC-391D-6A71C73174A1}"/>
          </ac:spMkLst>
        </pc:spChg>
        <pc:spChg chg="add mod">
          <ac:chgData name="BOGARD Matthieu" userId="cb71fa3b-8d07-452a-a199-27de90c041e6" providerId="ADAL" clId="{B6AB840C-2C7A-4468-86A4-A7BCF4175E75}" dt="2026-03-16T15:18:30.709" v="10660" actId="20577"/>
          <ac:spMkLst>
            <pc:docMk/>
            <pc:sldMk cId="1695262865" sldId="349"/>
            <ac:spMk id="7" creationId="{F4ED1C63-A3DD-27E5-308C-3C14CB9462F3}"/>
          </ac:spMkLst>
        </pc:spChg>
        <pc:spChg chg="add mod">
          <ac:chgData name="BOGARD Matthieu" userId="cb71fa3b-8d07-452a-a199-27de90c041e6" providerId="ADAL" clId="{B6AB840C-2C7A-4468-86A4-A7BCF4175E75}" dt="2026-03-16T15:22:49.618" v="10756" actId="1076"/>
          <ac:spMkLst>
            <pc:docMk/>
            <pc:sldMk cId="1695262865" sldId="349"/>
            <ac:spMk id="8" creationId="{3638538B-1460-8EBB-630D-AC7A0BFECDE4}"/>
          </ac:spMkLst>
        </pc:spChg>
        <pc:spChg chg="add mod">
          <ac:chgData name="BOGARD Matthieu" userId="cb71fa3b-8d07-452a-a199-27de90c041e6" providerId="ADAL" clId="{B6AB840C-2C7A-4468-86A4-A7BCF4175E75}" dt="2026-03-16T15:22:49.618" v="10756" actId="1076"/>
          <ac:spMkLst>
            <pc:docMk/>
            <pc:sldMk cId="1695262865" sldId="349"/>
            <ac:spMk id="9" creationId="{EFA185DD-F927-AAD6-2BB2-CBD0CF4E7296}"/>
          </ac:spMkLst>
        </pc:spChg>
        <pc:spChg chg="add mod">
          <ac:chgData name="BOGARD Matthieu" userId="cb71fa3b-8d07-452a-a199-27de90c041e6" providerId="ADAL" clId="{B6AB840C-2C7A-4468-86A4-A7BCF4175E75}" dt="2026-03-16T15:21:21.683" v="10738" actId="1076"/>
          <ac:spMkLst>
            <pc:docMk/>
            <pc:sldMk cId="1695262865" sldId="349"/>
            <ac:spMk id="10" creationId="{BCF0FAD5-6094-2560-4760-7CB053475A91}"/>
          </ac:spMkLst>
        </pc:spChg>
        <pc:spChg chg="add mod">
          <ac:chgData name="BOGARD Matthieu" userId="cb71fa3b-8d07-452a-a199-27de90c041e6" providerId="ADAL" clId="{B6AB840C-2C7A-4468-86A4-A7BCF4175E75}" dt="2026-03-16T15:22:42.407" v="10755" actId="1076"/>
          <ac:spMkLst>
            <pc:docMk/>
            <pc:sldMk cId="1695262865" sldId="349"/>
            <ac:spMk id="11" creationId="{BA05EF35-11D8-7431-A857-FA726E7DD028}"/>
          </ac:spMkLst>
        </pc:spChg>
        <pc:spChg chg="add mod">
          <ac:chgData name="BOGARD Matthieu" userId="cb71fa3b-8d07-452a-a199-27de90c041e6" providerId="ADAL" clId="{B6AB840C-2C7A-4468-86A4-A7BCF4175E75}" dt="2026-03-16T15:22:42.407" v="10755" actId="1076"/>
          <ac:spMkLst>
            <pc:docMk/>
            <pc:sldMk cId="1695262865" sldId="349"/>
            <ac:spMk id="12" creationId="{652AEDB4-A034-E039-5A93-139F50CA1717}"/>
          </ac:spMkLst>
        </pc:spChg>
        <pc:spChg chg="add mod">
          <ac:chgData name="BOGARD Matthieu" userId="cb71fa3b-8d07-452a-a199-27de90c041e6" providerId="ADAL" clId="{B6AB840C-2C7A-4468-86A4-A7BCF4175E75}" dt="2026-03-16T15:22:42.407" v="10755" actId="1076"/>
          <ac:spMkLst>
            <pc:docMk/>
            <pc:sldMk cId="1695262865" sldId="349"/>
            <ac:spMk id="13" creationId="{6B38F951-B8B8-F9AF-BD2A-993A1DE24316}"/>
          </ac:spMkLst>
        </pc:spChg>
        <pc:spChg chg="add mod">
          <ac:chgData name="BOGARD Matthieu" userId="cb71fa3b-8d07-452a-a199-27de90c041e6" providerId="ADAL" clId="{B6AB840C-2C7A-4468-86A4-A7BCF4175E75}" dt="2026-03-16T15:22:42.407" v="10755" actId="1076"/>
          <ac:spMkLst>
            <pc:docMk/>
            <pc:sldMk cId="1695262865" sldId="349"/>
            <ac:spMk id="14" creationId="{64B1A4EA-358B-C4CF-B356-A72110E52DEA}"/>
          </ac:spMkLst>
        </pc:spChg>
        <pc:spChg chg="add mod">
          <ac:chgData name="BOGARD Matthieu" userId="cb71fa3b-8d07-452a-a199-27de90c041e6" providerId="ADAL" clId="{B6AB840C-2C7A-4468-86A4-A7BCF4175E75}" dt="2026-03-16T15:22:42.407" v="10755" actId="1076"/>
          <ac:spMkLst>
            <pc:docMk/>
            <pc:sldMk cId="1695262865" sldId="349"/>
            <ac:spMk id="15" creationId="{99C648F7-42A0-C93C-7B1D-C0F1DE6D085B}"/>
          </ac:spMkLst>
        </pc:spChg>
        <pc:spChg chg="add mod">
          <ac:chgData name="BOGARD Matthieu" userId="cb71fa3b-8d07-452a-a199-27de90c041e6" providerId="ADAL" clId="{B6AB840C-2C7A-4468-86A4-A7BCF4175E75}" dt="2026-03-16T15:22:49.618" v="10756" actId="1076"/>
          <ac:spMkLst>
            <pc:docMk/>
            <pc:sldMk cId="1695262865" sldId="349"/>
            <ac:spMk id="16" creationId="{2408699B-49D5-C014-8046-41D0D80E32B6}"/>
          </ac:spMkLst>
        </pc:spChg>
        <pc:spChg chg="add mod">
          <ac:chgData name="BOGARD Matthieu" userId="cb71fa3b-8d07-452a-a199-27de90c041e6" providerId="ADAL" clId="{B6AB840C-2C7A-4468-86A4-A7BCF4175E75}" dt="2026-03-16T15:22:32.669" v="10754" actId="1076"/>
          <ac:spMkLst>
            <pc:docMk/>
            <pc:sldMk cId="1695262865" sldId="349"/>
            <ac:spMk id="17" creationId="{C5EBDD92-1789-D18F-1BF3-C8D01D213A9E}"/>
          </ac:spMkLst>
        </pc:spChg>
        <pc:picChg chg="add mod">
          <ac:chgData name="BOGARD Matthieu" userId="cb71fa3b-8d07-452a-a199-27de90c041e6" providerId="ADAL" clId="{B6AB840C-2C7A-4468-86A4-A7BCF4175E75}" dt="2026-03-16T15:15:31.575" v="10456" actId="1076"/>
          <ac:picMkLst>
            <pc:docMk/>
            <pc:sldMk cId="1695262865" sldId="349"/>
            <ac:picMk id="3" creationId="{41DDD88B-91FC-135F-102C-B199F2DE7851}"/>
          </ac:picMkLst>
        </pc:picChg>
        <pc:picChg chg="add mod">
          <ac:chgData name="BOGARD Matthieu" userId="cb71fa3b-8d07-452a-a199-27de90c041e6" providerId="ADAL" clId="{B6AB840C-2C7A-4468-86A4-A7BCF4175E75}" dt="2026-03-16T15:17:02.432" v="10504" actId="1076"/>
          <ac:picMkLst>
            <pc:docMk/>
            <pc:sldMk cId="1695262865" sldId="349"/>
            <ac:picMk id="4" creationId="{44C56622-E5DF-C840-3F46-D60FD182C820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6T14:56:33.768" v="10454" actId="113"/>
        <pc:sldMkLst>
          <pc:docMk/>
          <pc:sldMk cId="4170392446" sldId="350"/>
        </pc:sldMkLst>
        <pc:spChg chg="add mod">
          <ac:chgData name="BOGARD Matthieu" userId="cb71fa3b-8d07-452a-a199-27de90c041e6" providerId="ADAL" clId="{B6AB840C-2C7A-4468-86A4-A7BCF4175E75}" dt="2026-03-16T14:56:33.768" v="10454" actId="113"/>
          <ac:spMkLst>
            <pc:docMk/>
            <pc:sldMk cId="4170392446" sldId="350"/>
            <ac:spMk id="10" creationId="{ED6A0908-3948-757B-ACC0-2465CB3228B1}"/>
          </ac:spMkLst>
        </pc:spChg>
        <pc:picChg chg="add mod">
          <ac:chgData name="BOGARD Matthieu" userId="cb71fa3b-8d07-452a-a199-27de90c041e6" providerId="ADAL" clId="{B6AB840C-2C7A-4468-86A4-A7BCF4175E75}" dt="2026-03-16T14:53:41.264" v="10352" actId="1076"/>
          <ac:picMkLst>
            <pc:docMk/>
            <pc:sldMk cId="4170392446" sldId="350"/>
            <ac:picMk id="6" creationId="{D70CF94E-A8C7-D267-22EC-29FC10E8FD8D}"/>
          </ac:picMkLst>
        </pc:picChg>
        <pc:picChg chg="add mod">
          <ac:chgData name="BOGARD Matthieu" userId="cb71fa3b-8d07-452a-a199-27de90c041e6" providerId="ADAL" clId="{B6AB840C-2C7A-4468-86A4-A7BCF4175E75}" dt="2026-03-16T14:53:45.630" v="10353" actId="14100"/>
          <ac:picMkLst>
            <pc:docMk/>
            <pc:sldMk cId="4170392446" sldId="350"/>
            <ac:picMk id="9" creationId="{AFB5CBA9-1A24-1F4F-F44E-22DA553AA059}"/>
          </ac:picMkLst>
        </pc:picChg>
      </pc:sldChg>
      <pc:sldChg chg="addSp delSp modSp add mod ord">
        <pc:chgData name="BOGARD Matthieu" userId="cb71fa3b-8d07-452a-a199-27de90c041e6" providerId="ADAL" clId="{B6AB840C-2C7A-4468-86A4-A7BCF4175E75}" dt="2026-03-16T15:58:07.222" v="11330" actId="1076"/>
        <pc:sldMkLst>
          <pc:docMk/>
          <pc:sldMk cId="1126161858" sldId="351"/>
        </pc:sldMkLst>
        <pc:spChg chg="add mod">
          <ac:chgData name="BOGARD Matthieu" userId="cb71fa3b-8d07-452a-a199-27de90c041e6" providerId="ADAL" clId="{B6AB840C-2C7A-4468-86A4-A7BCF4175E75}" dt="2026-03-16T15:58:07.222" v="11330" actId="1076"/>
          <ac:spMkLst>
            <pc:docMk/>
            <pc:sldMk cId="1126161858" sldId="351"/>
            <ac:spMk id="8" creationId="{E2ABDFDF-DB2A-27E2-6E85-7E985D3623B4}"/>
          </ac:spMkLst>
        </pc:spChg>
        <pc:picChg chg="add mod">
          <ac:chgData name="BOGARD Matthieu" userId="cb71fa3b-8d07-452a-a199-27de90c041e6" providerId="ADAL" clId="{B6AB840C-2C7A-4468-86A4-A7BCF4175E75}" dt="2026-03-16T15:57:48.979" v="11328" actId="1076"/>
          <ac:picMkLst>
            <pc:docMk/>
            <pc:sldMk cId="1126161858" sldId="351"/>
            <ac:picMk id="10" creationId="{A46BDBE1-2EA1-3B38-D5CF-1E34D541E4E6}"/>
          </ac:picMkLst>
        </pc:picChg>
        <pc:picChg chg="add mod">
          <ac:chgData name="BOGARD Matthieu" userId="cb71fa3b-8d07-452a-a199-27de90c041e6" providerId="ADAL" clId="{B6AB840C-2C7A-4468-86A4-A7BCF4175E75}" dt="2026-03-16T15:57:48.979" v="11328" actId="1076"/>
          <ac:picMkLst>
            <pc:docMk/>
            <pc:sldMk cId="1126161858" sldId="351"/>
            <ac:picMk id="12" creationId="{11D29E56-9218-4B34-29DF-885470E0A7DE}"/>
          </ac:picMkLst>
        </pc:picChg>
      </pc:sldChg>
      <pc:sldChg chg="addSp delSp modSp add mod">
        <pc:chgData name="BOGARD Matthieu" userId="cb71fa3b-8d07-452a-a199-27de90c041e6" providerId="ADAL" clId="{B6AB840C-2C7A-4468-86A4-A7BCF4175E75}" dt="2026-03-16T15:55:01.350" v="11321" actId="6549"/>
        <pc:sldMkLst>
          <pc:docMk/>
          <pc:sldMk cId="328121208" sldId="352"/>
        </pc:sldMkLst>
        <pc:spChg chg="mod">
          <ac:chgData name="BOGARD Matthieu" userId="cb71fa3b-8d07-452a-a199-27de90c041e6" providerId="ADAL" clId="{B6AB840C-2C7A-4468-86A4-A7BCF4175E75}" dt="2026-03-16T15:50:15.713" v="11220" actId="113"/>
          <ac:spMkLst>
            <pc:docMk/>
            <pc:sldMk cId="328121208" sldId="352"/>
            <ac:spMk id="8" creationId="{55A276BA-9110-F032-4E25-B98D7561CEF5}"/>
          </ac:spMkLst>
        </pc:spChg>
        <pc:spChg chg="add mod ord">
          <ac:chgData name="BOGARD Matthieu" userId="cb71fa3b-8d07-452a-a199-27de90c041e6" providerId="ADAL" clId="{B6AB840C-2C7A-4468-86A4-A7BCF4175E75}" dt="2026-03-16T15:55:01.350" v="11321" actId="6549"/>
          <ac:spMkLst>
            <pc:docMk/>
            <pc:sldMk cId="328121208" sldId="352"/>
            <ac:spMk id="11" creationId="{6097701F-A4B7-0D0E-F7A7-5D07396E029C}"/>
          </ac:spMkLst>
        </pc:spChg>
        <pc:picChg chg="add mod">
          <ac:chgData name="BOGARD Matthieu" userId="cb71fa3b-8d07-452a-a199-27de90c041e6" providerId="ADAL" clId="{B6AB840C-2C7A-4468-86A4-A7BCF4175E75}" dt="2026-03-16T15:51:01.346" v="11227" actId="14100"/>
          <ac:picMkLst>
            <pc:docMk/>
            <pc:sldMk cId="328121208" sldId="352"/>
            <ac:picMk id="4" creationId="{DA09E8E6-937B-AA4B-FAD8-06C62082442A}"/>
          </ac:picMkLst>
        </pc:picChg>
        <pc:picChg chg="add mod">
          <ac:chgData name="BOGARD Matthieu" userId="cb71fa3b-8d07-452a-a199-27de90c041e6" providerId="ADAL" clId="{B6AB840C-2C7A-4468-86A4-A7BCF4175E75}" dt="2026-03-16T15:53:44.704" v="11278" actId="1036"/>
          <ac:picMkLst>
            <pc:docMk/>
            <pc:sldMk cId="328121208" sldId="352"/>
            <ac:picMk id="14" creationId="{2034CFC2-4C94-0204-21FF-5BBB160E6A1A}"/>
          </ac:picMkLst>
        </pc:picChg>
      </pc:sldChg>
      <pc:sldChg chg="addSp delSp modSp add mod ord">
        <pc:chgData name="BOGARD Matthieu" userId="cb71fa3b-8d07-452a-a199-27de90c041e6" providerId="ADAL" clId="{B6AB840C-2C7A-4468-86A4-A7BCF4175E75}" dt="2026-03-16T16:08:31.971" v="11745" actId="1076"/>
        <pc:sldMkLst>
          <pc:docMk/>
          <pc:sldMk cId="3300380893" sldId="353"/>
        </pc:sldMkLst>
        <pc:spChg chg="add mod">
          <ac:chgData name="BOGARD Matthieu" userId="cb71fa3b-8d07-452a-a199-27de90c041e6" providerId="ADAL" clId="{B6AB840C-2C7A-4468-86A4-A7BCF4175E75}" dt="2026-03-16T16:08:31.971" v="11745" actId="1076"/>
          <ac:spMkLst>
            <pc:docMk/>
            <pc:sldMk cId="3300380893" sldId="353"/>
            <ac:spMk id="6" creationId="{2D3BD129-C4D4-D560-37D7-35F4E91EB447}"/>
          </ac:spMkLst>
        </pc:spChg>
        <pc:spChg chg="mod">
          <ac:chgData name="BOGARD Matthieu" userId="cb71fa3b-8d07-452a-a199-27de90c041e6" providerId="ADAL" clId="{B6AB840C-2C7A-4468-86A4-A7BCF4175E75}" dt="2026-03-16T16:08:27.436" v="11743" actId="1076"/>
          <ac:spMkLst>
            <pc:docMk/>
            <pc:sldMk cId="3300380893" sldId="353"/>
            <ac:spMk id="8" creationId="{5BB38AA1-8499-CDDE-36A1-90FCCC562423}"/>
          </ac:spMkLst>
        </pc:spChg>
        <pc:spChg chg="add mod">
          <ac:chgData name="BOGARD Matthieu" userId="cb71fa3b-8d07-452a-a199-27de90c041e6" providerId="ADAL" clId="{B6AB840C-2C7A-4468-86A4-A7BCF4175E75}" dt="2026-03-16T16:08:29.756" v="11744" actId="1076"/>
          <ac:spMkLst>
            <pc:docMk/>
            <pc:sldMk cId="3300380893" sldId="353"/>
            <ac:spMk id="9" creationId="{CB23DEB8-10E0-3F58-924C-80A433959CF9}"/>
          </ac:spMkLst>
        </pc:spChg>
        <pc:picChg chg="add mod">
          <ac:chgData name="BOGARD Matthieu" userId="cb71fa3b-8d07-452a-a199-27de90c041e6" providerId="ADAL" clId="{B6AB840C-2C7A-4468-86A4-A7BCF4175E75}" dt="2026-03-16T16:08:27.436" v="11743" actId="1076"/>
          <ac:picMkLst>
            <pc:docMk/>
            <pc:sldMk cId="3300380893" sldId="353"/>
            <ac:picMk id="4" creationId="{96825997-7EC0-395C-9106-3335A7477A2C}"/>
          </ac:picMkLst>
        </pc:picChg>
        <pc:picChg chg="add mod">
          <ac:chgData name="BOGARD Matthieu" userId="cb71fa3b-8d07-452a-a199-27de90c041e6" providerId="ADAL" clId="{B6AB840C-2C7A-4468-86A4-A7BCF4175E75}" dt="2026-03-16T16:08:27.436" v="11743" actId="1076"/>
          <ac:picMkLst>
            <pc:docMk/>
            <pc:sldMk cId="3300380893" sldId="353"/>
            <ac:picMk id="7" creationId="{C3D39FF9-A45C-DEB7-3B0C-7D0F256E75BC}"/>
          </ac:picMkLst>
        </pc:picChg>
        <pc:picChg chg="add mod">
          <ac:chgData name="BOGARD Matthieu" userId="cb71fa3b-8d07-452a-a199-27de90c041e6" providerId="ADAL" clId="{B6AB840C-2C7A-4468-86A4-A7BCF4175E75}" dt="2026-03-16T16:08:27.436" v="11743" actId="1076"/>
          <ac:picMkLst>
            <pc:docMk/>
            <pc:sldMk cId="3300380893" sldId="353"/>
            <ac:picMk id="11" creationId="{F2E1EDDF-3066-883B-14DF-1A683740985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1876094-EB41-46B1-BB90-DF7233DC4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82ECD8-163C-486F-8985-812B964D6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37773-93BB-4599-A303-A0A1CA9300FD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8221F8-24DA-4216-9ADC-E3806C049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FD25B4-6E72-47A7-A0C7-0BF2CB8827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5E0F7-3AA9-40D9-97B9-47C20D426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765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6771D-5040-45B1-8E7F-A2FB4CC0ED7C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F99D-AAFB-464F-8734-E07AE50A36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27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issu&#10;&#10;Description générée automatiquement">
            <a:extLst>
              <a:ext uri="{FF2B5EF4-FFF2-40B4-BE49-F238E27FC236}">
                <a16:creationId xmlns:a16="http://schemas.microsoft.com/office/drawing/2014/main" id="{67BB2641-1011-46E9-881F-6C11B7144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unito" panose="020B060402020202020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2DB83A-CCC6-4417-BFF8-F6344FD3E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A2B2B39A-7B83-4637-B449-59FA274C64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A778723B-CF79-49B3-882E-A69D62531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6AF1F49-2DF1-4591-B6F4-76E47A595B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8D8FC3-02A5-4A1E-BF3A-3923006228D5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0299923-F220-4E52-AF8D-82D37C5CD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64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A8000-913F-41A6-9C58-BFD5F3EF0E26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D70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235E28C6-E75C-4F9A-98F5-2382F83EE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652" y="365125"/>
            <a:ext cx="10422147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652" y="1825625"/>
            <a:ext cx="10422147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5C13-0B38-479E-BC96-25FC1681324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B6A6713-1865-4A8E-9E4A-FC36DA5548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44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70A7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6F46-651C-4B3B-9A7C-BF109253FB56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B12B0A-E274-47F6-9E38-075DCC9E7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77E4C464-9B74-43A8-B379-E14341E5F26F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167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70A7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89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E5FC5C-FBA9-40FD-85F9-84B8F23A7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7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9320C9-1659-45C6-9B5D-7EC0F204AA24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9229919-093F-4306-B43A-C7F2CF1A0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8874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4C281-D1B9-4196-90CA-258DA8877E0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7C3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DA0101C-D82E-47D9-9A25-6AF675EF7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CC42-11A7-4E35-A837-B9FE29F4B346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97617E9-0D47-4924-985E-A587736EFE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C388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FE79-C937-4928-B708-0058D09EEF7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31DF36A-907D-4A01-A33C-ACD78495D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3206C1F2-8F29-4C79-8B22-A9845AEA6344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990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ante, feuille, pois, légume&#10;&#10;Description générée automatiquement">
            <a:extLst>
              <a:ext uri="{FF2B5EF4-FFF2-40B4-BE49-F238E27FC236}">
                <a16:creationId xmlns:a16="http://schemas.microsoft.com/office/drawing/2014/main" id="{C0DC59E7-A471-442D-A701-6E6B760DE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7E5480-472E-465B-ACFE-5C2F3095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CD0BCC-AA05-493C-A409-994694C31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D0E0124D-5066-4475-92AF-761DAFDF6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2BC34BFD-258B-4CD5-9BAB-F0EBAA046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20554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C388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92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5425FE-C697-4214-8641-764FBF989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8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02699-FB33-4FEE-AC35-7C1EF433879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AD02ECD-3700-44B4-BFDC-AA352E754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5140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5EA403-E507-4303-86E1-38A26DA0474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244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C0D451B-D9BE-49A9-873F-267EF10B9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6C8B-C038-418D-9F0C-69B4459423D7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4A7ED62-BA4E-4AAA-A4BF-0248639EA6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10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6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4489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5A3A-6F1E-4702-A9E7-96241466EDA8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BC41939-5F25-428A-9C7A-DCBACECA4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60AC6468-B534-4386-AD58-3EC9D9642C32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91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4489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43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B83F38-EB4F-4D2B-BE2E-4E162CA90F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2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5192C5-62D2-4551-B281-FF2765F3C72F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A5E053B0-5144-48E9-83C1-8C041D91B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5018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767353-F3E4-4042-A78E-984D7C15AB9D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C33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C3AF00A-7368-48A0-9D60-C94A2CA12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8290-CFDC-43C0-96B4-8D558FBCB75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A8B1B67-15F3-4958-B81A-8A668E5043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rrain, chocolat, fermer&#10;&#10;Description générée automatiquement">
            <a:extLst>
              <a:ext uri="{FF2B5EF4-FFF2-40B4-BE49-F238E27FC236}">
                <a16:creationId xmlns:a16="http://schemas.microsoft.com/office/drawing/2014/main" id="{2E6F5DA5-F52B-4221-807F-B56A101FC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7E5480-472E-465B-ACFE-5C2F3095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CD0BCC-AA05-493C-A409-994694C31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D0E0124D-5066-4475-92AF-761DAFDF6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2BC34BFD-258B-4CD5-9BAB-F0EBAA046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434200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9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3301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2AF-B5B7-4239-8442-4B7BB88221E1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D22F6-420B-4FC1-9A95-A7D68EF2C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4A5B54B8-42BD-4DBE-AAAC-1F599970353E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907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3301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9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449AFB-E1DA-49A3-A245-05009EEF4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7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50FC5F-D693-49F7-BFDF-C457B7FE5747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06DB6C9-78B2-424A-9945-67769BEB9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0548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417ECD-0B42-4A38-918E-964227AE646B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EF7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4BB2759E-D7DE-4C8E-BAC8-996DBD709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7711-3538-4CD5-A533-0BF2FC383881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04FFB5F-45EE-49CD-8487-4F394468D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6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EF792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487F-0A3A-4957-A0F6-C8B19FFFD62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03978D-6FAD-4EAF-BE39-445CEA97A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0F2408F3-91FD-4229-B9FA-1719D590C16A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7071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EF792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15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974D56A-E57C-4579-BEFE-98D993AD3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7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tabLst/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ACBE01-DE02-4F37-9756-5D0FDF250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5583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DE131-354A-4276-B3C2-99B3105C057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27B300F-C6FD-4FE7-AAA1-2E62AE51A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6" descr="logo-fsov">
            <a:extLst>
              <a:ext uri="{FF2B5EF4-FFF2-40B4-BE49-F238E27FC236}">
                <a16:creationId xmlns:a16="http://schemas.microsoft.com/office/drawing/2014/main" id="{C01F80B2-29B3-46FD-9525-FAF0D8A775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8" y="119857"/>
            <a:ext cx="1109662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3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21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5952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7553-2BA4-47FD-9B73-9988C61964D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A36D716-0E8D-4F13-B1B0-C1A49D309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5B1B4021-75E7-48AC-8537-F9EE9A877D56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191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5952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08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4CC643-6889-4312-9FE8-F3A022A5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9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D572CE-B618-4FDA-9C29-8ED2F9C544B5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6D259BD-7737-46D4-A697-DF91368C9B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7942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E96BB-A812-45D5-B48B-79ABD7B8BE7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016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5228778-2665-44E2-BF41-37774C04F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35FF-A805-4D01-8B55-DB5D1C76E5A2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11CE1F2-672C-4321-9500-4DF9FB711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5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18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168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6F9-5F33-4948-AFCD-1715037A5F2E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40BBAA7-3EC2-48C7-8D80-8C5BCDAD0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CAA5FBA6-2D3A-4E07-8B48-F68F2740F25D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3247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168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728AFE-4991-484D-8F24-1D78E3653305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FAB6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59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34C87C-7DEB-4FD7-9032-875F2E0BF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4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4B2207-96F2-40BD-B9DD-42E21B14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875" y="6356350"/>
            <a:ext cx="623888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EE2EF026-8335-4E4A-B57C-8CDDDB27A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800" y="6315075"/>
            <a:ext cx="381000" cy="381000"/>
          </a:xfrm>
          <a:prstGeom prst="rect">
            <a:avLst/>
          </a:prstGeom>
        </p:spPr>
      </p:pic>
      <p:sp>
        <p:nvSpPr>
          <p:cNvPr id="51" name="Connecteur droit 50">
            <a:extLst>
              <a:ext uri="{FF2B5EF4-FFF2-40B4-BE49-F238E27FC236}">
                <a16:creationId xmlns:a16="http://schemas.microsoft.com/office/drawing/2014/main" id="{CECDDD96-4FAD-45BB-97AE-5369C8D49F0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2" name="Connecteur droit 51">
            <a:extLst>
              <a:ext uri="{FF2B5EF4-FFF2-40B4-BE49-F238E27FC236}">
                <a16:creationId xmlns:a16="http://schemas.microsoft.com/office/drawing/2014/main" id="{A7D799D5-B309-47F6-9E53-E9BFFE13F19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52832-B063-4CAF-BB13-AB362C4753FA}"/>
              </a:ext>
            </a:extLst>
          </p:cNvPr>
          <p:cNvSpPr/>
          <p:nvPr userDrawn="1"/>
        </p:nvSpPr>
        <p:spPr bwMode="auto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Connecteur droit 53">
            <a:extLst>
              <a:ext uri="{FF2B5EF4-FFF2-40B4-BE49-F238E27FC236}">
                <a16:creationId xmlns:a16="http://schemas.microsoft.com/office/drawing/2014/main" id="{6B634CFB-B239-4D24-9B8F-97760349B66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5" name="Connecteur droit 54">
            <a:extLst>
              <a:ext uri="{FF2B5EF4-FFF2-40B4-BE49-F238E27FC236}">
                <a16:creationId xmlns:a16="http://schemas.microsoft.com/office/drawing/2014/main" id="{F8F7A8BA-81CF-4838-80E5-7F63C255A1A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6" name="Titre 7">
            <a:extLst>
              <a:ext uri="{FF2B5EF4-FFF2-40B4-BE49-F238E27FC236}">
                <a16:creationId xmlns:a16="http://schemas.microsoft.com/office/drawing/2014/main" id="{074DE2D2-E5D7-4191-A746-EB8DC931C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778" y="1734663"/>
            <a:ext cx="6578044" cy="1894362"/>
          </a:xfrm>
        </p:spPr>
        <p:txBody>
          <a:bodyPr/>
          <a:lstStyle>
            <a:lvl1pPr algn="ct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7" name="Sous-titre 8">
            <a:extLst>
              <a:ext uri="{FF2B5EF4-FFF2-40B4-BE49-F238E27FC236}">
                <a16:creationId xmlns:a16="http://schemas.microsoft.com/office/drawing/2014/main" id="{96FAC14E-DEE6-49DA-AD1D-3E21E39D3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700" y="3892165"/>
            <a:ext cx="6172200" cy="1371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29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D6723CC9-A7B4-4E86-BEB1-34A3AE0B7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960" y="38917"/>
            <a:ext cx="10768655" cy="6960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121" y="55616"/>
            <a:ext cx="10738500" cy="67932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21" y="1124869"/>
            <a:ext cx="10738500" cy="5224656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81" y="6474061"/>
            <a:ext cx="2743200" cy="365125"/>
          </a:xfrm>
        </p:spPr>
        <p:txBody>
          <a:bodyPr/>
          <a:lstStyle/>
          <a:p>
            <a:r>
              <a:rPr lang="fr-FR" dirty="0"/>
              <a:t>17/05/2022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702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05CD053-811B-4013-BB15-5CAA2BCAAE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450356"/>
            <a:ext cx="381000" cy="381000"/>
          </a:xfrm>
          <a:prstGeom prst="rect">
            <a:avLst/>
          </a:prstGeom>
        </p:spPr>
      </p:pic>
      <p:sp>
        <p:nvSpPr>
          <p:cNvPr id="21" name="Connecteur droit 20">
            <a:extLst>
              <a:ext uri="{FF2B5EF4-FFF2-40B4-BE49-F238E27FC236}">
                <a16:creationId xmlns:a16="http://schemas.microsoft.com/office/drawing/2014/main" id="{220AA2DC-3CDD-4553-AE6C-28C065A549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7999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Connecteur droit 21">
            <a:extLst>
              <a:ext uri="{FF2B5EF4-FFF2-40B4-BE49-F238E27FC236}">
                <a16:creationId xmlns:a16="http://schemas.microsoft.com/office/drawing/2014/main" id="{786478A1-EA1B-4552-BB4A-FA2E2EA6B5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7999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5C53AB-FD0D-4B95-A0F2-8D7D08CE0C47}"/>
              </a:ext>
            </a:extLst>
          </p:cNvPr>
          <p:cNvSpPr/>
          <p:nvPr userDrawn="1"/>
        </p:nvSpPr>
        <p:spPr bwMode="auto">
          <a:xfrm>
            <a:off x="11887200" y="0"/>
            <a:ext cx="304800" cy="6857999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Connecteur droit 23">
            <a:extLst>
              <a:ext uri="{FF2B5EF4-FFF2-40B4-BE49-F238E27FC236}">
                <a16:creationId xmlns:a16="http://schemas.microsoft.com/office/drawing/2014/main" id="{5D2031B3-8201-4D3A-8302-7D1F0CDD2D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7999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3AF2A714-18E7-4AEF-ABE2-5BAFFBCFDC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7999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6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fld id="{92A5DF60-4952-4968-85C1-447D039EF35B}" type="datetime1">
              <a:rPr lang="fr-FR" smtClean="0"/>
              <a:pPr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endParaRPr lang="fr-FR">
              <a:solidFill>
                <a:srgbClr val="675449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ACBE01-DE02-4F37-9756-5D0FDF250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7339" y="2908931"/>
            <a:ext cx="1477320" cy="14773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accent2"/>
                </a:solidFill>
                <a:latin typeface="Nunito" pitchFamily="2" charset="0"/>
              </a:rPr>
              <a:t>merci</a:t>
            </a:r>
          </a:p>
        </p:txBody>
      </p:sp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56083C20-6A7A-43ED-9A5A-C426E9F6FD3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622ADEFE-C796-44CF-B805-BF3736D37B3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6A1D28-4F70-4933-98FC-05EFCAE58D49}"/>
              </a:ext>
            </a:extLst>
          </p:cNvPr>
          <p:cNvSpPr/>
          <p:nvPr userDrawn="1"/>
        </p:nvSpPr>
        <p:spPr bwMode="auto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onnecteur droit 12">
            <a:extLst>
              <a:ext uri="{FF2B5EF4-FFF2-40B4-BE49-F238E27FC236}">
                <a16:creationId xmlns:a16="http://schemas.microsoft.com/office/drawing/2014/main" id="{58996ADF-0C85-49E8-BFE5-BE58F3220B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Connecteur droit 13">
            <a:extLst>
              <a:ext uri="{FF2B5EF4-FFF2-40B4-BE49-F238E27FC236}">
                <a16:creationId xmlns:a16="http://schemas.microsoft.com/office/drawing/2014/main" id="{3FBB597D-4C0E-46E6-92DB-6E75A77F5F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7CD69B2-6A9E-4D9D-8630-35606D514C26}"/>
              </a:ext>
            </a:extLst>
          </p:cNvPr>
          <p:cNvGrpSpPr/>
          <p:nvPr userDrawn="1"/>
        </p:nvGrpSpPr>
        <p:grpSpPr>
          <a:xfrm>
            <a:off x="10239750" y="129744"/>
            <a:ext cx="1373474" cy="1356972"/>
            <a:chOff x="11303540" y="438101"/>
            <a:chExt cx="641350" cy="64135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0563124-A3A7-42DB-8F9C-A6BF1EB59634}"/>
                </a:ext>
              </a:extLst>
            </p:cNvPr>
            <p:cNvSpPr/>
            <p:nvPr userDrawn="1"/>
          </p:nvSpPr>
          <p:spPr bwMode="auto">
            <a:xfrm>
              <a:off x="11303540" y="438101"/>
              <a:ext cx="641350" cy="641350"/>
            </a:xfrm>
            <a:prstGeom prst="ellipse">
              <a:avLst/>
            </a:prstGeom>
            <a:ln w="285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8" name="Picture 6" descr="logo-fsov">
              <a:extLst>
                <a:ext uri="{FF2B5EF4-FFF2-40B4-BE49-F238E27FC236}">
                  <a16:creationId xmlns:a16="http://schemas.microsoft.com/office/drawing/2014/main" id="{AE7A4BB2-EE56-4CF9-A4E4-32C231C4B6E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4434">
              <a:off x="11341960" y="600746"/>
              <a:ext cx="588406" cy="275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E93D851-F65F-4AE7-9EE7-2A6626A47B31}"/>
              </a:ext>
            </a:extLst>
          </p:cNvPr>
          <p:cNvGrpSpPr/>
          <p:nvPr userDrawn="1"/>
        </p:nvGrpSpPr>
        <p:grpSpPr>
          <a:xfrm>
            <a:off x="11150371" y="1503697"/>
            <a:ext cx="684366" cy="672826"/>
            <a:chOff x="11663902" y="1157239"/>
            <a:chExt cx="274638" cy="27463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73A5189-ECE3-4C93-9625-7B8E24338774}"/>
                </a:ext>
              </a:extLst>
            </p:cNvPr>
            <p:cNvSpPr/>
            <p:nvPr userDrawn="1"/>
          </p:nvSpPr>
          <p:spPr bwMode="auto">
            <a:xfrm>
              <a:off x="11663902" y="1157239"/>
              <a:ext cx="274638" cy="274637"/>
            </a:xfrm>
            <a:prstGeom prst="ellipse">
              <a:avLst/>
            </a:prstGeom>
            <a:ln w="127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1" name="Picture 6" descr="logo-fsov">
              <a:extLst>
                <a:ext uri="{FF2B5EF4-FFF2-40B4-BE49-F238E27FC236}">
                  <a16:creationId xmlns:a16="http://schemas.microsoft.com/office/drawing/2014/main" id="{DC6873A3-DB9F-4466-9872-C9F8C7797D8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4853">
              <a:off x="11673137" y="1233523"/>
              <a:ext cx="260932" cy="122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1D7838-7EE5-4561-B6CE-23CB6B33ED9F}"/>
              </a:ext>
            </a:extLst>
          </p:cNvPr>
          <p:cNvGrpSpPr/>
          <p:nvPr userDrawn="1"/>
        </p:nvGrpSpPr>
        <p:grpSpPr>
          <a:xfrm>
            <a:off x="11735461" y="1110435"/>
            <a:ext cx="342900" cy="376281"/>
            <a:chOff x="11849100" y="1400397"/>
            <a:chExt cx="136525" cy="138112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3B8257F-FE65-402B-A5A8-79DED7109C99}"/>
                </a:ext>
              </a:extLst>
            </p:cNvPr>
            <p:cNvSpPr/>
            <p:nvPr userDrawn="1"/>
          </p:nvSpPr>
          <p:spPr bwMode="auto">
            <a:xfrm>
              <a:off x="11849100" y="1400397"/>
              <a:ext cx="136525" cy="138112"/>
            </a:xfrm>
            <a:prstGeom prst="ellipse">
              <a:avLst/>
            </a:prstGeom>
            <a:ln w="127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2" name="Picture 6" descr="logo-fsov">
              <a:extLst>
                <a:ext uri="{FF2B5EF4-FFF2-40B4-BE49-F238E27FC236}">
                  <a16:creationId xmlns:a16="http://schemas.microsoft.com/office/drawing/2014/main" id="{95A3F021-DB60-40CA-B841-B4B77C0146D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8131" y="1436894"/>
              <a:ext cx="115286" cy="5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Graphique 23">
            <a:extLst>
              <a:ext uri="{FF2B5EF4-FFF2-40B4-BE49-F238E27FC236}">
                <a16:creationId xmlns:a16="http://schemas.microsoft.com/office/drawing/2014/main" id="{813D9E86-008D-41D6-A2AA-2EF883C7EA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5094" y="2775303"/>
            <a:ext cx="1561810" cy="15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2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3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rgbClr val="FAB615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F57A-77E7-460A-819F-58565E9586A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86F2D0-449E-4600-B203-E3D3C0A0E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FB129E05-F115-4F27-898D-69ED02D53C61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88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rgbClr val="FAB615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EA92CD-6A46-4B1D-BCE8-46EEC0F99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551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0F208-0701-49C8-A179-E6CDA4F4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26" y="365125"/>
            <a:ext cx="104307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6C8928-098C-4A1B-BAFD-57E99850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026" y="1825625"/>
            <a:ext cx="10430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C74C22-78CE-4B57-A9A3-76C681721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fld id="{19C6D445-D440-4878-BB6B-50F1F102D09E}" type="datetime1">
              <a:rPr lang="fr-FR" smtClean="0"/>
              <a:pPr/>
              <a:t>25/03/2026</a:t>
            </a:fld>
            <a:endParaRPr lang="fr-FR" dirty="0">
              <a:latin typeface="Nunito" pitchFamily="2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25FB8-30B3-4204-BBF7-24836A98E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45043"/>
                </a:solidFill>
                <a:latin typeface="Nunito" panose="020B060402020202020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9B0D4-2634-4F15-9EF5-E41D2E1F5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5" r:id="rId3"/>
    <p:sldLayoutId id="2147483651" r:id="rId4"/>
    <p:sldLayoutId id="2147483650" r:id="rId5"/>
    <p:sldLayoutId id="2147483686" r:id="rId6"/>
    <p:sldLayoutId id="2147483678" r:id="rId7"/>
    <p:sldLayoutId id="2147483687" r:id="rId8"/>
    <p:sldLayoutId id="2147483709" r:id="rId9"/>
    <p:sldLayoutId id="2147483656" r:id="rId10"/>
    <p:sldLayoutId id="2147483665" r:id="rId11"/>
    <p:sldLayoutId id="2147483688" r:id="rId12"/>
    <p:sldLayoutId id="2147483677" r:id="rId13"/>
    <p:sldLayoutId id="2147483695" r:id="rId14"/>
    <p:sldLayoutId id="2147483708" r:id="rId15"/>
    <p:sldLayoutId id="2147483657" r:id="rId16"/>
    <p:sldLayoutId id="2147483666" r:id="rId17"/>
    <p:sldLayoutId id="2147483689" r:id="rId18"/>
    <p:sldLayoutId id="2147483676" r:id="rId19"/>
    <p:sldLayoutId id="2147483696" r:id="rId20"/>
    <p:sldLayoutId id="2147483707" r:id="rId21"/>
    <p:sldLayoutId id="2147483658" r:id="rId22"/>
    <p:sldLayoutId id="2147483667" r:id="rId23"/>
    <p:sldLayoutId id="2147483690" r:id="rId24"/>
    <p:sldLayoutId id="2147483675" r:id="rId25"/>
    <p:sldLayoutId id="2147483697" r:id="rId26"/>
    <p:sldLayoutId id="2147483706" r:id="rId27"/>
    <p:sldLayoutId id="2147483659" r:id="rId28"/>
    <p:sldLayoutId id="2147483668" r:id="rId29"/>
    <p:sldLayoutId id="2147483691" r:id="rId30"/>
    <p:sldLayoutId id="2147483674" r:id="rId31"/>
    <p:sldLayoutId id="2147483698" r:id="rId32"/>
    <p:sldLayoutId id="2147483705" r:id="rId33"/>
    <p:sldLayoutId id="2147483660" r:id="rId34"/>
    <p:sldLayoutId id="2147483669" r:id="rId35"/>
    <p:sldLayoutId id="2147483693" r:id="rId36"/>
    <p:sldLayoutId id="2147483673" r:id="rId37"/>
    <p:sldLayoutId id="2147483699" r:id="rId38"/>
    <p:sldLayoutId id="2147483704" r:id="rId39"/>
    <p:sldLayoutId id="2147483661" r:id="rId40"/>
    <p:sldLayoutId id="2147483692" r:id="rId41"/>
    <p:sldLayoutId id="2147483672" r:id="rId42"/>
    <p:sldLayoutId id="2147483700" r:id="rId43"/>
    <p:sldLayoutId id="2147483703" r:id="rId44"/>
    <p:sldLayoutId id="2147483662" r:id="rId45"/>
    <p:sldLayoutId id="2147483671" r:id="rId46"/>
    <p:sldLayoutId id="2147483694" r:id="rId47"/>
    <p:sldLayoutId id="2147483664" r:id="rId48"/>
    <p:sldLayoutId id="2147483701" r:id="rId49"/>
    <p:sldLayoutId id="2147483702" r:id="rId50"/>
    <p:sldLayoutId id="2147483655" r:id="rId51"/>
    <p:sldLayoutId id="2147483670" r:id="rId52"/>
    <p:sldLayoutId id="2147483710" r:id="rId5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rgbClr val="645043"/>
          </a:solidFill>
          <a:latin typeface="Nunito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645043"/>
          </a:solidFill>
          <a:latin typeface="Nunit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645043"/>
          </a:solidFill>
          <a:latin typeface="Nunit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5B7DD8-4C07-4328-939E-AAC4B72DEC6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485900" y="6347804"/>
            <a:ext cx="2743200" cy="365125"/>
          </a:xfrm>
        </p:spPr>
        <p:txBody>
          <a:bodyPr/>
          <a:lstStyle/>
          <a:p>
            <a:r>
              <a:rPr lang="fr-FR" dirty="0"/>
              <a:t>24/03/2026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A6E021-408E-4C9D-B2E0-CA1BC67A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</a:t>
            </a:fld>
            <a:endParaRPr lang="fr-FR"/>
          </a:p>
        </p:txBody>
      </p:sp>
      <p:sp>
        <p:nvSpPr>
          <p:cNvPr id="6" name="Titre 7">
            <a:extLst>
              <a:ext uri="{FF2B5EF4-FFF2-40B4-BE49-F238E27FC236}">
                <a16:creationId xmlns:a16="http://schemas.microsoft.com/office/drawing/2014/main" id="{B55C667C-93AF-45F4-9616-362395544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3770" y="1734663"/>
            <a:ext cx="7442200" cy="1894362"/>
          </a:xfrm>
        </p:spPr>
        <p:txBody>
          <a:bodyPr/>
          <a:lstStyle>
            <a:lvl1pPr algn="ct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fr-FR" dirty="0">
                <a:solidFill>
                  <a:srgbClr val="D1DAB0"/>
                </a:solidFill>
              </a:rPr>
              <a:t>DUROSTRESS</a:t>
            </a:r>
            <a:br>
              <a:rPr lang="fr-FR" dirty="0">
                <a:solidFill>
                  <a:srgbClr val="D1DAB0"/>
                </a:solidFill>
              </a:rPr>
            </a:br>
            <a:r>
              <a:rPr lang="fr-FR" dirty="0">
                <a:solidFill>
                  <a:srgbClr val="D1DAB0"/>
                </a:solidFill>
              </a:rPr>
              <a:t>Stratégie d'adaptation du blé dur aux stress hydriques et thermiques</a:t>
            </a:r>
            <a:endParaRPr lang="en-US" dirty="0">
              <a:solidFill>
                <a:srgbClr val="D1DAB0"/>
              </a:solidFill>
            </a:endParaRPr>
          </a:p>
        </p:txBody>
      </p:sp>
      <p:sp>
        <p:nvSpPr>
          <p:cNvPr id="7" name="Sous-titre 8">
            <a:extLst>
              <a:ext uri="{FF2B5EF4-FFF2-40B4-BE49-F238E27FC236}">
                <a16:creationId xmlns:a16="http://schemas.microsoft.com/office/drawing/2014/main" id="{EA2043CF-BF76-4F7E-832E-B7DF6429E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623" y="3856603"/>
            <a:ext cx="6726494" cy="1371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Matthieu </a:t>
            </a:r>
            <a:r>
              <a:rPr lang="fr-FR" dirty="0" err="1"/>
              <a:t>Bogard</a:t>
            </a:r>
            <a:endParaRPr lang="fr-FR" dirty="0"/>
          </a:p>
          <a:p>
            <a:r>
              <a:rPr lang="fr-FR" b="0" dirty="0"/>
              <a:t>Delphine Hourcade, Benoit Piquemal, Michaël </a:t>
            </a:r>
            <a:r>
              <a:rPr lang="fr-FR" b="0" dirty="0" err="1"/>
              <a:t>Cochard</a:t>
            </a:r>
            <a:r>
              <a:rPr lang="fr-FR" b="0" dirty="0"/>
              <a:t>, Rita Costa, Pasquale De Vita, Antonin Grau, Frédéric Minard</a:t>
            </a:r>
          </a:p>
        </p:txBody>
      </p:sp>
      <p:pic>
        <p:nvPicPr>
          <p:cNvPr id="9" name="Picture 6" descr="logo-fsov">
            <a:extLst>
              <a:ext uri="{FF2B5EF4-FFF2-40B4-BE49-F238E27FC236}">
                <a16:creationId xmlns:a16="http://schemas.microsoft.com/office/drawing/2014/main" id="{70A69B26-A5B0-46D0-8B87-9E13DE21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2" y="248324"/>
            <a:ext cx="1459421" cy="6771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Espace réservé du contenu 95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3392F938-A572-9CBF-1FA8-0FD29DC6A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8" y="1606655"/>
            <a:ext cx="2628841" cy="464566"/>
          </a:xfrm>
          <a:prstGeom prst="rect">
            <a:avLst/>
          </a:prstGeom>
        </p:spPr>
      </p:pic>
      <p:pic>
        <p:nvPicPr>
          <p:cNvPr id="16" name="Picture 5" descr="Florimond Desprez (@GroupeFDesprez) | Twitter">
            <a:extLst>
              <a:ext uri="{FF2B5EF4-FFF2-40B4-BE49-F238E27FC236}">
                <a16:creationId xmlns:a16="http://schemas.microsoft.com/office/drawing/2014/main" id="{08EE168E-CB03-0BCB-C4E2-C9B0D08B5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8" b="11030"/>
          <a:stretch/>
        </p:blipFill>
        <p:spPr bwMode="auto">
          <a:xfrm>
            <a:off x="382246" y="4166523"/>
            <a:ext cx="1615251" cy="13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310771D-6D80-B067-BADA-4446E7375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14" y="4862443"/>
            <a:ext cx="2468289" cy="5148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BBF8E53-E216-246E-8F90-1D5456D6D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497" y="3664847"/>
            <a:ext cx="1429282" cy="11212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A42A9E0-FC09-EC9C-81E0-CD4FA8EF3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76" y="3094499"/>
            <a:ext cx="1635474" cy="88187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EC9FEAE-5D1F-630D-52A9-727B0A29D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752" y="2277529"/>
            <a:ext cx="1824257" cy="7317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52427CB-47DF-0D04-8D81-85E60073B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8720" y="2518460"/>
            <a:ext cx="90838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7FD4-935B-3E5A-BD4A-E8C429BDF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6D21F1-3292-07E2-1214-C4817E08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Caractérisation des stress hydriques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92AE25-B2A0-6180-0AF6-ABADDE2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10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0A27DC-AEFB-8751-6677-2C300A06F23C}"/>
              </a:ext>
            </a:extLst>
          </p:cNvPr>
          <p:cNvSpPr txBox="1"/>
          <p:nvPr/>
        </p:nvSpPr>
        <p:spPr>
          <a:xfrm>
            <a:off x="0" y="911956"/>
            <a:ext cx="1187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Simulation d’un indice de stress hydrique journalier </a:t>
            </a:r>
            <a:r>
              <a:rPr lang="fr-FR" dirty="0"/>
              <a:t>à l’aide du modèle CHN pour la variété </a:t>
            </a:r>
            <a:r>
              <a:rPr lang="fr-FR" dirty="0" err="1"/>
              <a:t>Anvergur</a:t>
            </a:r>
            <a:r>
              <a:rPr lang="fr-FR" dirty="0"/>
              <a:t> (précocité moyenne)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Inputs: données sol, météo, conduite, précocité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Outputs: indice de stress journalier [0,1]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Regroupement des essais </a:t>
            </a:r>
            <a:r>
              <a:rPr lang="fr-FR" dirty="0"/>
              <a:t>en fonction de la dynamique et de l’intensité du stress hydrique (</a:t>
            </a:r>
            <a:r>
              <a:rPr lang="fr-FR" i="1" dirty="0"/>
              <a:t>k-</a:t>
            </a:r>
            <a:r>
              <a:rPr lang="fr-FR" i="1" dirty="0" err="1"/>
              <a:t>medoids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Cinq groupes </a:t>
            </a:r>
            <a:r>
              <a:rPr lang="fr-FR" dirty="0"/>
              <a:t>identifiés: W1 (stress précoce de forte intensité), …., W4 (stress de fin de cycle), W5 (pas de stress)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classification </a:t>
            </a:r>
            <a:r>
              <a:rPr lang="fr-FR" b="1" dirty="0"/>
              <a:t>explique 60% de l’effet « essais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</a:t>
            </a:r>
            <a:r>
              <a:rPr lang="fr-FR" b="1" dirty="0"/>
              <a:t>différences significatives entre groupes</a:t>
            </a:r>
            <a:r>
              <a:rPr lang="fr-FR" dirty="0"/>
              <a:t> d’essais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highlight>
                <a:srgbClr val="FFFF00"/>
              </a:highligh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0B07FD-51F2-CB2B-0C78-26B32DDE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00" y="2849031"/>
            <a:ext cx="3611563" cy="36061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D134BF-B038-9F2D-8D93-BC3F14429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072" y="2849031"/>
            <a:ext cx="3611563" cy="36061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C10AF8-1BEB-E80A-38BA-A4BA76D66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058" y="2849030"/>
            <a:ext cx="3611563" cy="360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4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D883A-CDD9-34C6-F893-1D835254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665A7-2D91-536F-76D5-87D256DA1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Caractérisation des stress hydriques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5B9695-8099-FE52-5A18-FE44C3D6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3259E0-6148-95E3-2174-34F4E146A3EA}"/>
              </a:ext>
            </a:extLst>
          </p:cNvPr>
          <p:cNvSpPr txBox="1"/>
          <p:nvPr/>
        </p:nvSpPr>
        <p:spPr>
          <a:xfrm>
            <a:off x="56382" y="4973941"/>
            <a:ext cx="1156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Analyse du rapport </a:t>
            </a:r>
            <a:r>
              <a:rPr lang="fr-FR" b="1" baseline="30000" dirty="0"/>
              <a:t>13</a:t>
            </a:r>
            <a:r>
              <a:rPr lang="fr-FR" b="1" dirty="0"/>
              <a:t>C/</a:t>
            </a:r>
            <a:r>
              <a:rPr lang="fr-FR" b="1" baseline="30000" dirty="0"/>
              <a:t>12</a:t>
            </a:r>
            <a:r>
              <a:rPr lang="fr-FR" b="1" dirty="0"/>
              <a:t>C </a:t>
            </a:r>
            <a:r>
              <a:rPr lang="fr-FR" dirty="0"/>
              <a:t>dans des échantillons de grains pour 16 essais (5 à 10 variétés par essai)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rapport </a:t>
            </a:r>
            <a:r>
              <a:rPr lang="fr-FR" baseline="30000" dirty="0"/>
              <a:t>13</a:t>
            </a:r>
            <a:r>
              <a:rPr lang="fr-FR" dirty="0"/>
              <a:t>C/</a:t>
            </a:r>
            <a:r>
              <a:rPr lang="fr-FR" baseline="30000" dirty="0"/>
              <a:t>12</a:t>
            </a:r>
            <a:r>
              <a:rPr lang="fr-FR" dirty="0"/>
              <a:t>C </a:t>
            </a:r>
            <a:r>
              <a:rPr lang="fr-FR" b="1" dirty="0"/>
              <a:t>explique largement les différences de rendement observés entre essais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N’explique </a:t>
            </a:r>
            <a:r>
              <a:rPr lang="fr-FR" b="1" dirty="0"/>
              <a:t>pas les différences variétales </a:t>
            </a:r>
            <a:r>
              <a:rPr lang="fr-FR" dirty="0"/>
              <a:t>intra-essais</a:t>
            </a:r>
          </a:p>
        </p:txBody>
      </p:sp>
      <p:pic>
        <p:nvPicPr>
          <p:cNvPr id="4" name="Image 3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8E578B05-F2EE-F2D9-A1F5-C7A86D602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82" y="778599"/>
            <a:ext cx="6674618" cy="3922019"/>
          </a:xfrm>
          <a:prstGeom prst="rect">
            <a:avLst/>
          </a:prstGeom>
        </p:spPr>
      </p:pic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1B6290CC-D94E-6702-0D19-77EAA1123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233605"/>
              </p:ext>
            </p:extLst>
          </p:nvPr>
        </p:nvGraphicFramePr>
        <p:xfrm>
          <a:off x="7366000" y="966506"/>
          <a:ext cx="3390900" cy="3819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153">
                  <a:extLst>
                    <a:ext uri="{9D8B030D-6E8A-4147-A177-3AD203B41FA5}">
                      <a16:colId xmlns:a16="http://schemas.microsoft.com/office/drawing/2014/main" val="4066610103"/>
                    </a:ext>
                  </a:extLst>
                </a:gridCol>
                <a:gridCol w="569987">
                  <a:extLst>
                    <a:ext uri="{9D8B030D-6E8A-4147-A177-3AD203B41FA5}">
                      <a16:colId xmlns:a16="http://schemas.microsoft.com/office/drawing/2014/main" val="1946878618"/>
                    </a:ext>
                  </a:extLst>
                </a:gridCol>
                <a:gridCol w="774997">
                  <a:extLst>
                    <a:ext uri="{9D8B030D-6E8A-4147-A177-3AD203B41FA5}">
                      <a16:colId xmlns:a16="http://schemas.microsoft.com/office/drawing/2014/main" val="2659352682"/>
                    </a:ext>
                  </a:extLst>
                </a:gridCol>
                <a:gridCol w="891763">
                  <a:extLst>
                    <a:ext uri="{9D8B030D-6E8A-4147-A177-3AD203B41FA5}">
                      <a16:colId xmlns:a16="http://schemas.microsoft.com/office/drawing/2014/main" val="1874968607"/>
                    </a:ext>
                  </a:extLst>
                </a:gridCol>
              </a:tblGrid>
              <a:tr h="22651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Trial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i="1" u="none" strike="noStrike" dirty="0">
                          <a:effectLst/>
                        </a:rPr>
                        <a:t>n</a:t>
                      </a:r>
                      <a:endParaRPr lang="fr-FR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i="1" u="none" strike="noStrike" dirty="0">
                          <a:effectLst/>
                        </a:rPr>
                        <a:t>r</a:t>
                      </a:r>
                      <a:endParaRPr lang="fr-FR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p-value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5129244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BIN22RAI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-0.74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0.15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0730253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ELV21IRR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0.04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0.95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9001953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u="none" strike="noStrike" dirty="0">
                          <a:effectLst/>
                        </a:rPr>
                        <a:t>ELV21RAI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dirty="0">
                          <a:effectLst/>
                        </a:rPr>
                        <a:t>5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>
                          <a:effectLst/>
                        </a:rPr>
                        <a:t>-0.88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u="none" strike="noStrike" dirty="0">
                          <a:effectLst/>
                        </a:rPr>
                        <a:t>0.05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7589609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ELV22IRR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9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-0.27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0.49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2651896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ELV22RAI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9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0.15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0.70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247533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FOG22IRR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-0.13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0.72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579123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FOG22RAI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10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-0.10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0.78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3203199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GRE21IRR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0.41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0.42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7387976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GRE21RAI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10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-0.18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0.63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7644696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GRE22IRR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10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0.16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0.66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897183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GRE22RAI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10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0.32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0.37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19388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u="none" strike="noStrike" dirty="0">
                          <a:effectLst/>
                        </a:rPr>
                        <a:t>MAU21RAI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u="none" strike="noStrike" dirty="0">
                          <a:effectLst/>
                        </a:rPr>
                        <a:t>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u="none" strike="noStrike" dirty="0">
                          <a:effectLst/>
                        </a:rPr>
                        <a:t>-0.84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u="none" strike="noStrike" dirty="0">
                          <a:effectLst/>
                        </a:rPr>
                        <a:t>0.07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990188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NAR21IRR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-0.20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0.75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2625555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NAR21RAI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-0.61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0.28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5652105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NAR22IRR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0.66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0.22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517349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NAR22RAI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-0.53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0.36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2145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24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0A1A5-132C-3552-C14A-F1C5149C2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69AB3-170A-7027-E9FA-6E285DAE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Caractérisation des stress thermiques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AB132A-46C2-A6E6-2C87-1F8F3B78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12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6DE98E-53B2-0606-39B4-8A7A21C136F4}"/>
              </a:ext>
            </a:extLst>
          </p:cNvPr>
          <p:cNvSpPr txBox="1"/>
          <p:nvPr/>
        </p:nvSpPr>
        <p:spPr>
          <a:xfrm>
            <a:off x="313700" y="1168143"/>
            <a:ext cx="1156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Caractérisation de la </a:t>
            </a:r>
            <a:r>
              <a:rPr lang="fr-FR" b="1" dirty="0"/>
              <a:t>dynamique et de l’intensité du stress thermique </a:t>
            </a:r>
            <a:r>
              <a:rPr lang="fr-FR" dirty="0"/>
              <a:t>basée sur le calcul de « </a:t>
            </a:r>
            <a:r>
              <a:rPr lang="fr-FR" dirty="0" err="1"/>
              <a:t>killing</a:t>
            </a:r>
            <a:r>
              <a:rPr lang="fr-FR" dirty="0"/>
              <a:t> </a:t>
            </a:r>
            <a:r>
              <a:rPr lang="fr-FR" dirty="0" err="1"/>
              <a:t>degree</a:t>
            </a:r>
            <a:r>
              <a:rPr lang="fr-FR" dirty="0"/>
              <a:t> </a:t>
            </a:r>
            <a:r>
              <a:rPr lang="fr-FR" dirty="0" err="1"/>
              <a:t>days</a:t>
            </a:r>
            <a:r>
              <a:rPr lang="fr-FR" dirty="0"/>
              <a:t> » (Butler and </a:t>
            </a:r>
            <a:r>
              <a:rPr lang="fr-FR" dirty="0" err="1"/>
              <a:t>Huybers</a:t>
            </a:r>
            <a:r>
              <a:rPr lang="fr-FR" dirty="0"/>
              <a:t>, 2015) modifiés selon le niveau de stress hydrique (pénalité si indice stress hydrique &lt; 0.9)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Regroupement des essais en </a:t>
            </a:r>
            <a:r>
              <a:rPr lang="fr-FR" b="1" dirty="0"/>
              <a:t>cinq scénarios </a:t>
            </a:r>
            <a:r>
              <a:rPr lang="fr-FR" dirty="0"/>
              <a:t>de stress thermique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classification </a:t>
            </a:r>
            <a:r>
              <a:rPr lang="fr-FR" b="1" dirty="0"/>
              <a:t>explique 25% de l’effet « essais 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F19CDA8-438A-0752-D09B-0736324D7B6C}"/>
                  </a:ext>
                </a:extLst>
              </p:cNvPr>
              <p:cNvSpPr txBox="1"/>
              <p:nvPr/>
            </p:nvSpPr>
            <p:spPr>
              <a:xfrm>
                <a:off x="118838" y="3416710"/>
                <a:ext cx="4312527" cy="14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𝐾𝐷𝐷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𝑇𝑚𝑎𝑥</m:t>
                                  </m:r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−30</m:t>
                                  </m:r>
                                  <m: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) 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𝑖𝑓</m:t>
                                  </m:r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𝐹h𝐿𝐴𝐼</m:t>
                                  </m:r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&lt;0.9</m:t>
                                  </m:r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𝑇𝑚𝑎𝑥</m:t>
                                      </m:r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−33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𝐹h𝐿𝐴𝐼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 ≥ 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F19CDA8-438A-0752-D09B-0736324D7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38" y="3416710"/>
                <a:ext cx="4312527" cy="1438664"/>
              </a:xfrm>
              <a:prstGeom prst="rect">
                <a:avLst/>
              </a:prstGeom>
              <a:blipFill>
                <a:blip r:embed="rId2"/>
                <a:stretch>
                  <a:fillRect b="-4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2F11DD3C-380D-C6A9-E753-CC7FA1147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274" y="2831247"/>
            <a:ext cx="7061447" cy="28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5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75786-20E2-1023-4A48-61FF06A1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B43CE1-5EAE-EC28-C8A6-2A79C2FD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Evaluation de la sensibilité au stress thermique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097DBE-7A9B-283D-D6EB-B35CB562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13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F24ABB-10FE-63AC-391D-6A71C73174A1}"/>
              </a:ext>
            </a:extLst>
          </p:cNvPr>
          <p:cNvSpPr txBox="1"/>
          <p:nvPr/>
        </p:nvSpPr>
        <p:spPr>
          <a:xfrm>
            <a:off x="313700" y="1168143"/>
            <a:ext cx="1156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 essai panel 10 en conditions contrôlées (serres) à Montardon (64)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Application d’un </a:t>
            </a:r>
            <a:r>
              <a:rPr lang="fr-FR" b="1" dirty="0"/>
              <a:t>stress thermique après floraison </a:t>
            </a:r>
            <a:r>
              <a:rPr lang="fr-FR" dirty="0"/>
              <a:t>21°C -&gt; 31°C (7 jours)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Suivi de la sénescence, fluorescence de la chlorophylle du remplissage des grains</a:t>
            </a:r>
          </a:p>
        </p:txBody>
      </p:sp>
      <p:pic>
        <p:nvPicPr>
          <p:cNvPr id="3" name="Image 2" descr="Une image contenant plein air, plante&#10;&#10;Le contenu généré par l’IA peut être incorrect.">
            <a:extLst>
              <a:ext uri="{FF2B5EF4-FFF2-40B4-BE49-F238E27FC236}">
                <a16:creationId xmlns:a16="http://schemas.microsoft.com/office/drawing/2014/main" id="{41DDD88B-91FC-135F-102C-B199F2DE7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6822" y="975224"/>
            <a:ext cx="2729835" cy="2047376"/>
          </a:xfrm>
          <a:prstGeom prst="rect">
            <a:avLst/>
          </a:prstGeom>
        </p:spPr>
      </p:pic>
      <p:pic>
        <p:nvPicPr>
          <p:cNvPr id="4" name="Image 3" descr="Une image contenant capture d’écran, lign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44C56622-E5DF-C840-3F46-D60FD182C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2" y="2137118"/>
            <a:ext cx="8569955" cy="3378457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ED1C63-A3DD-27E5-308C-3C14CB9462F3}"/>
              </a:ext>
            </a:extLst>
          </p:cNvPr>
          <p:cNvSpPr txBox="1"/>
          <p:nvPr/>
        </p:nvSpPr>
        <p:spPr>
          <a:xfrm>
            <a:off x="391482" y="5689857"/>
            <a:ext cx="1156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</a:t>
            </a:r>
            <a:r>
              <a:rPr lang="fr-FR" b="1" dirty="0"/>
              <a:t>différences variétales pour la dynamique de sénescence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Pas de différences pour les autres variables ou résultats incohérents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38538B-1460-8EBB-630D-AC7A0BFECDE4}"/>
              </a:ext>
            </a:extLst>
          </p:cNvPr>
          <p:cNvSpPr txBox="1"/>
          <p:nvPr/>
        </p:nvSpPr>
        <p:spPr>
          <a:xfrm>
            <a:off x="3321490" y="318567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A185DD-F927-AAD6-2BB2-CBD0CF4E7296}"/>
              </a:ext>
            </a:extLst>
          </p:cNvPr>
          <p:cNvSpPr txBox="1"/>
          <p:nvPr/>
        </p:nvSpPr>
        <p:spPr>
          <a:xfrm>
            <a:off x="6704853" y="318567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*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F0FAD5-6094-2560-4760-7CB053475A91}"/>
              </a:ext>
            </a:extLst>
          </p:cNvPr>
          <p:cNvSpPr txBox="1"/>
          <p:nvPr/>
        </p:nvSpPr>
        <p:spPr>
          <a:xfrm>
            <a:off x="7157797" y="3189069"/>
            <a:ext cx="360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*sénescence accélérée</a:t>
            </a:r>
          </a:p>
          <a:p>
            <a:r>
              <a:rPr lang="fr-FR" dirty="0">
                <a:solidFill>
                  <a:srgbClr val="0070C0"/>
                </a:solidFill>
              </a:rPr>
              <a:t>*pas de différence HS/NS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05EF35-11D8-7431-A857-FA726E7DD028}"/>
              </a:ext>
            </a:extLst>
          </p:cNvPr>
          <p:cNvSpPr txBox="1"/>
          <p:nvPr/>
        </p:nvSpPr>
        <p:spPr>
          <a:xfrm>
            <a:off x="6715013" y="483677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2AEDB4-A034-E039-5A93-139F50CA1717}"/>
              </a:ext>
            </a:extLst>
          </p:cNvPr>
          <p:cNvSpPr txBox="1"/>
          <p:nvPr/>
        </p:nvSpPr>
        <p:spPr>
          <a:xfrm>
            <a:off x="8475496" y="483677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*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38F951-B8B8-F9AF-BD2A-993A1DE24316}"/>
              </a:ext>
            </a:extLst>
          </p:cNvPr>
          <p:cNvSpPr txBox="1"/>
          <p:nvPr/>
        </p:nvSpPr>
        <p:spPr>
          <a:xfrm>
            <a:off x="3331650" y="484269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*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B1A4EA-358B-C4CF-B356-A72110E52DEA}"/>
              </a:ext>
            </a:extLst>
          </p:cNvPr>
          <p:cNvSpPr txBox="1"/>
          <p:nvPr/>
        </p:nvSpPr>
        <p:spPr>
          <a:xfrm>
            <a:off x="1639969" y="483677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9C648F7-42A0-C93C-7B1D-C0F1DE6D085B}"/>
              </a:ext>
            </a:extLst>
          </p:cNvPr>
          <p:cNvSpPr txBox="1"/>
          <p:nvPr/>
        </p:nvSpPr>
        <p:spPr>
          <a:xfrm>
            <a:off x="5057732" y="483677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408699B-49D5-C014-8046-41D0D80E32B6}"/>
              </a:ext>
            </a:extLst>
          </p:cNvPr>
          <p:cNvSpPr txBox="1"/>
          <p:nvPr/>
        </p:nvSpPr>
        <p:spPr>
          <a:xfrm>
            <a:off x="5047572" y="319008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*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EBDD92-1789-D18F-1BF3-C8D01D213A9E}"/>
              </a:ext>
            </a:extLst>
          </p:cNvPr>
          <p:cNvSpPr txBox="1"/>
          <p:nvPr/>
        </p:nvSpPr>
        <p:spPr>
          <a:xfrm>
            <a:off x="1579989" y="319008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9526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30BC3-DF5E-E9A4-C759-490E5A1F5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3F978-C905-BAD1-569C-6944E5C33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Suivi de la croissance racinaire par </a:t>
            </a:r>
            <a:r>
              <a:rPr lang="fr-FR" dirty="0" err="1"/>
              <a:t>minirhizotron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0D8953-66BE-252A-30AC-4DD7C70E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B0638A-3791-9DD7-62BE-EE329E09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845"/>
            <a:ext cx="8318858" cy="44307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FB21A6-D758-6291-34FB-F348B2F5C6FC}"/>
              </a:ext>
            </a:extLst>
          </p:cNvPr>
          <p:cNvSpPr txBox="1"/>
          <p:nvPr/>
        </p:nvSpPr>
        <p:spPr>
          <a:xfrm>
            <a:off x="1003610" y="936513"/>
            <a:ext cx="583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Panel 10, un lieu × deux années × deux modalités d’irrigation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A2EE91-8989-CE01-42DF-844512D5AB32}"/>
              </a:ext>
            </a:extLst>
          </p:cNvPr>
          <p:cNvSpPr txBox="1"/>
          <p:nvPr/>
        </p:nvSpPr>
        <p:spPr>
          <a:xfrm>
            <a:off x="116693" y="5802270"/>
            <a:ext cx="7413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Densité de longueur racinaire </a:t>
            </a:r>
            <a:r>
              <a:rPr lang="fr-FR" dirty="0"/>
              <a:t>(DRL; mm.cm</a:t>
            </a:r>
            <a:r>
              <a:rPr lang="fr-FR" baseline="30000" dirty="0"/>
              <a:t>-2</a:t>
            </a:r>
            <a:r>
              <a:rPr lang="fr-FR" dirty="0"/>
              <a:t>) entre 0 et 80cm de profondeur</a:t>
            </a:r>
          </a:p>
          <a:p>
            <a:pPr algn="ctr"/>
            <a:r>
              <a:rPr lang="fr-FR" dirty="0"/>
              <a:t>Six dates de mesure (sortie hiver – épiaison)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C035FF-AFE9-EF00-0130-7045B165C797}"/>
              </a:ext>
            </a:extLst>
          </p:cNvPr>
          <p:cNvSpPr txBox="1"/>
          <p:nvPr/>
        </p:nvSpPr>
        <p:spPr>
          <a:xfrm>
            <a:off x="7103050" y="894672"/>
            <a:ext cx="4785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</a:t>
            </a:r>
            <a:r>
              <a:rPr lang="fr-FR" b="1" dirty="0"/>
              <a:t>profils contrastés</a:t>
            </a:r>
            <a:r>
              <a:rPr lang="fr-F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DRL en profondeur: TE1203 &gt; ANVERGUR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2021 DRL pluvial &gt; irrigué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2022: faible plasticité entre pluvial et irrigué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highlight>
                  <a:srgbClr val="FFFF00"/>
                </a:highlight>
              </a:rPr>
              <a:t>Attention! La dernière date de mesure correspond au début du stress hydrique (10j)</a:t>
            </a:r>
          </a:p>
        </p:txBody>
      </p:sp>
      <p:pic>
        <p:nvPicPr>
          <p:cNvPr id="10" name="Image 9" descr="Une image contenant texte, conception, illustration">
            <a:extLst>
              <a:ext uri="{FF2B5EF4-FFF2-40B4-BE49-F238E27FC236}">
                <a16:creationId xmlns:a16="http://schemas.microsoft.com/office/drawing/2014/main" id="{3AC59254-4FA0-8FFC-6432-35A9C6AA8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00" y="3097852"/>
            <a:ext cx="2558461" cy="28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8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08AE5-81FF-0D7B-4BBE-B8ED22AF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FF6C89-8B75-003B-3C2B-D2ADE634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Suivi de la croissance racinaire par </a:t>
            </a:r>
            <a:r>
              <a:rPr lang="fr-FR" dirty="0" err="1"/>
              <a:t>minirhizotron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85B523-922F-B185-92A5-7250E858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15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24C228-29E8-5019-04E7-74C080E64272}"/>
              </a:ext>
            </a:extLst>
          </p:cNvPr>
          <p:cNvSpPr txBox="1"/>
          <p:nvPr/>
        </p:nvSpPr>
        <p:spPr>
          <a:xfrm>
            <a:off x="266218" y="5120293"/>
            <a:ext cx="1130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Calculs d’AUC pour le DRL </a:t>
            </a:r>
            <a:r>
              <a:rPr lang="fr-FR" dirty="0"/>
              <a:t>entre 30 et 80cm à chaque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</a:t>
            </a:r>
            <a:r>
              <a:rPr lang="fr-FR" b="1" dirty="0"/>
              <a:t>corrélations significatives avec le rendement en grains… </a:t>
            </a:r>
            <a:r>
              <a:rPr lang="fr-FR" dirty="0"/>
              <a:t>mais signe &lt; 0 non conforme à l’attendu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2821AA-C43E-F04E-C5F6-2A0EB7BB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091" y="892863"/>
            <a:ext cx="4421530" cy="438387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911902F-2548-CFBD-C979-D9A2A2697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18" y="1470539"/>
            <a:ext cx="2976534" cy="29578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22291CE-F8B9-56D0-7813-C5257F6BD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792" y="1463714"/>
            <a:ext cx="2976534" cy="29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3EC85-72A3-8110-C27E-5946CE73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F48AF-7CA7-B981-BB48-00827628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Suivi de la croissance racinaire par </a:t>
            </a:r>
            <a:r>
              <a:rPr lang="fr-FR" dirty="0" err="1"/>
              <a:t>minirhizotron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8D5C6B-F607-5C66-87E9-1CAD2F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16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3AAE8E-C5B0-44C9-99CA-82444ABBB43F}"/>
              </a:ext>
            </a:extLst>
          </p:cNvPr>
          <p:cNvSpPr txBox="1"/>
          <p:nvPr/>
        </p:nvSpPr>
        <p:spPr>
          <a:xfrm>
            <a:off x="266218" y="5289632"/>
            <a:ext cx="1101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Calculs d’écarts d’AUC pour le DRL </a:t>
            </a:r>
            <a:r>
              <a:rPr lang="fr-FR" dirty="0"/>
              <a:t>entre les conditions irriguées et pluviales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Corrélations avec les écarts de rendement en grains </a:t>
            </a:r>
            <a:r>
              <a:rPr lang="fr-FR" dirty="0"/>
              <a:t>entre modalités d’irrigation?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corrélations significatives mais signe &lt; 0 non conforme à l’attendu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F53512-FA33-384F-2EFA-12ECD4C3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8" y="1639585"/>
            <a:ext cx="3195583" cy="31754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F2FEBA-D28C-383B-422A-57920D699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443" y="1639585"/>
            <a:ext cx="3195584" cy="31754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AECD5AF-FE61-A7BD-2728-E499CA139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382" y="1114264"/>
            <a:ext cx="4076935" cy="40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7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0588A-3D81-7436-286E-90B14515F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DBACA-ED7C-324C-2E8F-831290705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Lien entre sénescence retardée et rendement?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B83A16-C597-2816-123A-2EF5A2BB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721E6F-F83E-8E6B-C86E-413F7AF7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66" y="1178386"/>
            <a:ext cx="3500639" cy="3495438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B39FF39-1330-9B93-E7A9-BB6FF64D7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365880"/>
              </p:ext>
            </p:extLst>
          </p:nvPr>
        </p:nvGraphicFramePr>
        <p:xfrm>
          <a:off x="5473028" y="1410941"/>
          <a:ext cx="5463559" cy="2649093"/>
        </p:xfrm>
        <a:graphic>
          <a:graphicData uri="http://schemas.openxmlformats.org/drawingml/2006/table">
            <a:tbl>
              <a:tblPr firstRow="1" firstCol="1" bandRow="1"/>
              <a:tblGrid>
                <a:gridCol w="875503">
                  <a:extLst>
                    <a:ext uri="{9D8B030D-6E8A-4147-A177-3AD203B41FA5}">
                      <a16:colId xmlns:a16="http://schemas.microsoft.com/office/drawing/2014/main" val="2606375142"/>
                    </a:ext>
                  </a:extLst>
                </a:gridCol>
                <a:gridCol w="590790">
                  <a:extLst>
                    <a:ext uri="{9D8B030D-6E8A-4147-A177-3AD203B41FA5}">
                      <a16:colId xmlns:a16="http://schemas.microsoft.com/office/drawing/2014/main" val="1569990159"/>
                    </a:ext>
                  </a:extLst>
                </a:gridCol>
                <a:gridCol w="666211">
                  <a:extLst>
                    <a:ext uri="{9D8B030D-6E8A-4147-A177-3AD203B41FA5}">
                      <a16:colId xmlns:a16="http://schemas.microsoft.com/office/drawing/2014/main" val="1357112574"/>
                    </a:ext>
                  </a:extLst>
                </a:gridCol>
                <a:gridCol w="666211">
                  <a:extLst>
                    <a:ext uri="{9D8B030D-6E8A-4147-A177-3AD203B41FA5}">
                      <a16:colId xmlns:a16="http://schemas.microsoft.com/office/drawing/2014/main" val="3096822818"/>
                    </a:ext>
                  </a:extLst>
                </a:gridCol>
                <a:gridCol w="666211">
                  <a:extLst>
                    <a:ext uri="{9D8B030D-6E8A-4147-A177-3AD203B41FA5}">
                      <a16:colId xmlns:a16="http://schemas.microsoft.com/office/drawing/2014/main" val="2365700417"/>
                    </a:ext>
                  </a:extLst>
                </a:gridCol>
                <a:gridCol w="666211">
                  <a:extLst>
                    <a:ext uri="{9D8B030D-6E8A-4147-A177-3AD203B41FA5}">
                      <a16:colId xmlns:a16="http://schemas.microsoft.com/office/drawing/2014/main" val="4119366047"/>
                    </a:ext>
                  </a:extLst>
                </a:gridCol>
                <a:gridCol w="666211">
                  <a:extLst>
                    <a:ext uri="{9D8B030D-6E8A-4147-A177-3AD203B41FA5}">
                      <a16:colId xmlns:a16="http://schemas.microsoft.com/office/drawing/2014/main" val="3634535581"/>
                    </a:ext>
                  </a:extLst>
                </a:gridCol>
                <a:gridCol w="666211">
                  <a:extLst>
                    <a:ext uri="{9D8B030D-6E8A-4147-A177-3AD203B41FA5}">
                      <a16:colId xmlns:a16="http://schemas.microsoft.com/office/drawing/2014/main" val="1394883258"/>
                    </a:ext>
                  </a:extLst>
                </a:gridCol>
              </a:tblGrid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Essai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Variable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Ts.r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Ts.p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Gmax.r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Gmax.p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z55.r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z55.p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620016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ELV21IRRp10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tkw15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C2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C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-0.59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-0.82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07500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ELV21IRRp10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grain.m2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-0.59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9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8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8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D0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237819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ELV21RAIp10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tkw15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-0.64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-0.83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649527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GRE21IRRp10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tkw15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C3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C2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9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-0.08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927229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GRE21IRRp10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grain.m2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-0.67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-0.79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D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3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0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74120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GRE21RAIp10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tkw15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C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A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293726"/>
                  </a:ext>
                </a:extLst>
              </a:tr>
              <a:tr h="30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GRE21RAIp10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grain.m2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-0.88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E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-0.77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6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5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69416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GRE22IRRp10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tkw15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C4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5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-0.23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A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-0.37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97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56553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NAR22IRRp10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tkw15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F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-0.02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0.97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C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-0.76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6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284393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NAR22IRRp10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grain.m2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-0.93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-0.20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01665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NAR22RAIp10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tkw15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-0.04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0.91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4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-0.63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3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17778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NAR22RAIp10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gy15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4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-0.01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B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0.99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-0.56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06873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SAI22IRRp10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gy15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-0.56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-0.04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0.92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3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D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39569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ELV21RAIp50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tkw15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0.67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9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0.46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2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-0.81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91440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ELV21RAIp50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gy15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0.33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A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D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0.09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0.51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B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-0.55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715011"/>
                  </a:ext>
                </a:extLst>
              </a:tr>
              <a:tr h="104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LEC22RAIp50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grain.m2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-0.25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0.08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0.48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0.30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0.04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97" marR="417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00027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1199C3A9-558E-DC96-360C-FAA432868FD8}"/>
              </a:ext>
            </a:extLst>
          </p:cNvPr>
          <p:cNvSpPr txBox="1"/>
          <p:nvPr/>
        </p:nvSpPr>
        <p:spPr>
          <a:xfrm>
            <a:off x="191629" y="4898378"/>
            <a:ext cx="11634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Suivi de la </a:t>
            </a:r>
            <a:r>
              <a:rPr lang="fr-FR" b="1" dirty="0"/>
              <a:t>fraction de vert </a:t>
            </a:r>
            <a:r>
              <a:rPr lang="fr-FR" dirty="0"/>
              <a:t>au cours du temps (images RGB), </a:t>
            </a:r>
            <a:r>
              <a:rPr lang="fr-FR" b="1" dirty="0"/>
              <a:t>16 essais </a:t>
            </a:r>
            <a:r>
              <a:rPr lang="fr-FR" dirty="0"/>
              <a:t>(panels 10 et 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Ajustement d’une double logistique </a:t>
            </a:r>
            <a:r>
              <a:rPr lang="fr-FR" dirty="0"/>
              <a:t>et extraction des paramètres </a:t>
            </a:r>
            <a:r>
              <a:rPr lang="fr-FR" dirty="0" err="1"/>
              <a:t>G</a:t>
            </a:r>
            <a:r>
              <a:rPr lang="fr-FR" baseline="-25000" dirty="0" err="1"/>
              <a:t>max</a:t>
            </a:r>
            <a:r>
              <a:rPr lang="fr-FR" dirty="0"/>
              <a:t> (fraction de vert max) et Ts (date de sénescence)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corrélations significatives entre </a:t>
            </a:r>
            <a:r>
              <a:rPr lang="fr-FR" b="1" dirty="0"/>
              <a:t>sénescence retardée et poids de mille grains </a:t>
            </a:r>
            <a:r>
              <a:rPr lang="fr-FR" dirty="0"/>
              <a:t>mais peu d’associations avec le rendement (effet précocité + nombre de grains)</a:t>
            </a:r>
          </a:p>
        </p:txBody>
      </p:sp>
    </p:spTree>
    <p:extLst>
      <p:ext uri="{BB962C8B-B14F-4D97-AF65-F5344CB8AC3E}">
        <p14:creationId xmlns:p14="http://schemas.microsoft.com/office/powerpoint/2010/main" val="2391478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D1BE-FACF-BE45-E7DD-E06C37601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ADE5E-B06D-6706-D63F-3149E7A85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Caractérisation variétale assistée par CHN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AD421B-D6E1-5304-D0BD-1DD42742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E55894-76BD-0547-9934-7D052635D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4" r="15552" b="10087"/>
          <a:stretch>
            <a:fillRect/>
          </a:stretch>
        </p:blipFill>
        <p:spPr>
          <a:xfrm>
            <a:off x="0" y="975360"/>
            <a:ext cx="3931920" cy="27736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7D09E7-0DC2-129E-7AD5-C9C810FCA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2" t="19723" r="31204" b="25375"/>
          <a:stretch/>
        </p:blipFill>
        <p:spPr>
          <a:xfrm>
            <a:off x="5486400" y="1144472"/>
            <a:ext cx="4982341" cy="23821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F3E1DB-311B-EE32-635A-60DEC00E5E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1" t="12021" r="12579" b="11951"/>
          <a:stretch/>
        </p:blipFill>
        <p:spPr>
          <a:xfrm>
            <a:off x="0" y="3945801"/>
            <a:ext cx="5486400" cy="279273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E791853-F1CF-6EFC-33D5-1EB4B8B76313}"/>
              </a:ext>
            </a:extLst>
          </p:cNvPr>
          <p:cNvSpPr txBox="1"/>
          <p:nvPr/>
        </p:nvSpPr>
        <p:spPr>
          <a:xfrm>
            <a:off x="5486400" y="4513199"/>
            <a:ext cx="643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Paramètres performances potentielles (RUE, LAI)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Paramètres tolérance stress (freins LAI et biomasse)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Nécessite irrigué/pluvial; biomasse floraison/maturité; stade</a:t>
            </a:r>
            <a:endParaRPr lang="fr-FR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71835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ABDC-0BE7-2806-342B-A20D23B6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AAD88-1745-C2AC-1A42-3A57B594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Caractérisation variétale assistée par CHN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F910C6-1298-B95B-95B3-7063FFCE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19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000AC7D-3B7D-F9BE-94DF-FDD8F6F55397}"/>
              </a:ext>
            </a:extLst>
          </p:cNvPr>
          <p:cNvSpPr txBox="1"/>
          <p:nvPr/>
        </p:nvSpPr>
        <p:spPr>
          <a:xfrm>
            <a:off x="81279" y="4235695"/>
            <a:ext cx="11694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Paramétrage pour </a:t>
            </a:r>
            <a:r>
              <a:rPr lang="fr-FR" b="1" dirty="0"/>
              <a:t>5 essais × 5 variétés </a:t>
            </a:r>
            <a:r>
              <a:rPr lang="fr-FR" dirty="0"/>
              <a:t>(nécessite irrigué/pluvial; biomasse floraison/maturité; stade)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Evaluation des capacités à différencier les variétés </a:t>
            </a:r>
            <a:r>
              <a:rPr lang="fr-FR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Estimation des paramètres pour chaque parcelle dans chaque essai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ANOVA (paramètre = variétés + bloc + </a:t>
            </a:r>
            <a:r>
              <a:rPr lang="fr-FR" dirty="0" err="1"/>
              <a:t>residu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Effet variété significatif </a:t>
            </a:r>
            <a:r>
              <a:rPr lang="fr-FR" dirty="0"/>
              <a:t>(p &lt; 0.1) dans deux essais pour frein transpiration et dans un essai pour vitesse max de croissance du  LAI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8C3935-1E72-6FD8-FF19-4203174E1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882899"/>
              </p:ext>
            </p:extLst>
          </p:nvPr>
        </p:nvGraphicFramePr>
        <p:xfrm>
          <a:off x="223520" y="1245390"/>
          <a:ext cx="11409678" cy="2774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954">
                  <a:extLst>
                    <a:ext uri="{9D8B030D-6E8A-4147-A177-3AD203B41FA5}">
                      <a16:colId xmlns:a16="http://schemas.microsoft.com/office/drawing/2014/main" val="1100725714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1172274745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2418700156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3963771947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3487389783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488957371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2750338159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1108688091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1773885846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120767579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2277913921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3874497045"/>
                    </a:ext>
                  </a:extLst>
                </a:gridCol>
                <a:gridCol w="814977">
                  <a:extLst>
                    <a:ext uri="{9D8B030D-6E8A-4147-A177-3AD203B41FA5}">
                      <a16:colId xmlns:a16="http://schemas.microsoft.com/office/drawing/2014/main" val="3500140433"/>
                    </a:ext>
                  </a:extLst>
                </a:gridCol>
              </a:tblGrid>
              <a:tr h="362839"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Essais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LAI_DeltaT1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LAI_A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LAI_Max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RUE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F_hydrique_LAI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F_hydrique_transpiration</a:t>
                      </a: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769744"/>
                  </a:ext>
                </a:extLst>
              </a:tr>
              <a:tr h="1697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variété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variété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variété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variété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variété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variété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3194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ELV21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i="1" kern="1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1944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i="1" kern="1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200" b="1" i="1" kern="1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i="1" kern="1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0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2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AUB21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i="1" kern="1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1766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9762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b="1" i="1" kern="1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4398994"/>
                  </a:ext>
                </a:extLst>
              </a:tr>
              <a:tr h="370840">
                <a:tc gridSpan="1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1200" b="1" i="1" kern="1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&lt; 0.1</a:t>
                      </a:r>
                      <a:r>
                        <a:rPr lang="fr-FR" sz="12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fr-FR" sz="1200" b="1" i="1" kern="100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&lt; 0.05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b="1" kern="100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fr-FR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3830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35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FC4BA2-A81B-56E4-BAB6-6DDA666A5B55}"/>
              </a:ext>
            </a:extLst>
          </p:cNvPr>
          <p:cNvSpPr txBox="1"/>
          <p:nvPr/>
        </p:nvSpPr>
        <p:spPr>
          <a:xfrm>
            <a:off x="675121" y="1574800"/>
            <a:ext cx="108862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Accroissement de l’occurrence et de l’intensité des périodes de </a:t>
            </a:r>
            <a:r>
              <a:rPr lang="fr-FR" sz="2400" b="1" dirty="0"/>
              <a:t>déficit hydrique et de fortes chaleurs </a:t>
            </a:r>
            <a:r>
              <a:rPr lang="fr-FR" sz="2400" dirty="0"/>
              <a:t>en Europe du fait du changement climatique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Adaptation: conduite (irrigation, date de semis…) + </a:t>
            </a:r>
            <a:r>
              <a:rPr lang="fr-FR" sz="2400" b="1" dirty="0"/>
              <a:t>leviers génétique </a:t>
            </a:r>
            <a:r>
              <a:rPr lang="fr-FR" sz="2400" dirty="0"/>
              <a:t>(variétés tolérantes, espèces adaptées)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Nécessité d’identifier des </a:t>
            </a:r>
            <a:r>
              <a:rPr lang="fr-FR" sz="2400" b="1" dirty="0"/>
              <a:t>ressources génétiques </a:t>
            </a:r>
            <a:r>
              <a:rPr lang="fr-FR" sz="2400" dirty="0"/>
              <a:t>d’intérêt, des </a:t>
            </a:r>
            <a:r>
              <a:rPr lang="fr-FR" sz="2400" b="1" dirty="0"/>
              <a:t>traits à sélectionner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26362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DD4D-7ECD-C3C0-A444-309FE9A9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33843-B95C-38C7-AAEE-3065BB90E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55616"/>
            <a:ext cx="10738500" cy="679323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8B99BD-C7EC-2226-A748-B8D57382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ABDFDF-DB2A-27E2-6E85-7E985D3623B4}"/>
              </a:ext>
            </a:extLst>
          </p:cNvPr>
          <p:cNvSpPr txBox="1"/>
          <p:nvPr/>
        </p:nvSpPr>
        <p:spPr>
          <a:xfrm>
            <a:off x="394522" y="1389248"/>
            <a:ext cx="1101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Données </a:t>
            </a:r>
            <a:r>
              <a:rPr lang="fr-FR" b="1" dirty="0"/>
              <a:t>FSOV GPDur</a:t>
            </a:r>
            <a:r>
              <a:rPr lang="fr-FR" dirty="0"/>
              <a:t>: 238 accessions (FR, IT, EPO), 10 essais (France/Italie), majoritairement pluvial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Génotypage TaBW280K -&gt; ca. </a:t>
            </a:r>
            <a:r>
              <a:rPr lang="fr-FR" b="1" dirty="0"/>
              <a:t>100 000 </a:t>
            </a:r>
            <a:r>
              <a:rPr lang="fr-FR" b="1" dirty="0" err="1"/>
              <a:t>SNPs</a:t>
            </a:r>
            <a:r>
              <a:rPr lang="fr-FR" b="1" dirty="0"/>
              <a:t> disponibles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Calcul de </a:t>
            </a:r>
            <a:r>
              <a:rPr lang="fr-FR" b="1" dirty="0"/>
              <a:t>normes de réaction </a:t>
            </a:r>
            <a:r>
              <a:rPr lang="fr-FR" dirty="0"/>
              <a:t>pour le rendement et ses composantes (Finlay &amp; Wilkinson 1963)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46BDBE1-2EA1-3B38-D5CF-1E34D541E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1" y="2355983"/>
            <a:ext cx="8165727" cy="32322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D29E56-9218-4B34-29DF-885470E0A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125" y="2355983"/>
            <a:ext cx="4173982" cy="40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61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BD6FA-F1EE-5A84-B716-61C1D52C1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FB40E-8630-7C44-17E2-8CE4E1D8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55616"/>
            <a:ext cx="10738500" cy="679323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7D156A-E578-9C11-12E5-4BD61EC9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A276BA-9110-F032-4E25-B98D7561CEF5}"/>
              </a:ext>
            </a:extLst>
          </p:cNvPr>
          <p:cNvSpPr txBox="1"/>
          <p:nvPr/>
        </p:nvSpPr>
        <p:spPr>
          <a:xfrm>
            <a:off x="394522" y="1035652"/>
            <a:ext cx="1101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Génétique d’association </a:t>
            </a:r>
            <a:r>
              <a:rPr lang="fr-FR" dirty="0"/>
              <a:t>pour la plasticité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09E8E6-937B-AA4B-FAD8-06C62082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7" y="1488304"/>
            <a:ext cx="6552816" cy="26141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34CFC2-4C94-0204-21FF-5BBB160E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7" y="3711051"/>
            <a:ext cx="6552816" cy="261410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097701F-A4B7-0D0E-F7A7-5D07396E029C}"/>
              </a:ext>
            </a:extLst>
          </p:cNvPr>
          <p:cNvSpPr txBox="1"/>
          <p:nvPr/>
        </p:nvSpPr>
        <p:spPr>
          <a:xfrm>
            <a:off x="6470248" y="2085789"/>
            <a:ext cx="5254905" cy="3475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Absence de QTL </a:t>
            </a:r>
            <a:r>
              <a:rPr lang="fr-FR" dirty="0"/>
              <a:t>pour la plasticité du rendement en grains.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Deux </a:t>
            </a:r>
            <a:r>
              <a:rPr lang="fr-FR" b="1" dirty="0" err="1"/>
              <a:t>QTLs</a:t>
            </a:r>
            <a:r>
              <a:rPr lang="fr-FR" b="1" dirty="0"/>
              <a:t> </a:t>
            </a:r>
            <a:r>
              <a:rPr lang="fr-FR" dirty="0"/>
              <a:t>pour la plasticité du poids de mille grains (2A et 2B).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b="1" dirty="0"/>
              <a:t>Trois </a:t>
            </a:r>
            <a:r>
              <a:rPr lang="fr-FR" b="1" dirty="0" err="1"/>
              <a:t>QTLs</a:t>
            </a:r>
            <a:r>
              <a:rPr lang="fr-FR" b="1" dirty="0"/>
              <a:t> </a:t>
            </a:r>
            <a:r>
              <a:rPr lang="fr-FR" dirty="0"/>
              <a:t>pour la plasticité du nombre de grains par mètre carré (1A, 2A et 4A).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b="1" dirty="0"/>
              <a:t>QTL 2A identique </a:t>
            </a:r>
            <a:r>
              <a:rPr lang="fr-FR" dirty="0"/>
              <a:t>pour le poids et le nombre de grains (effet antagoniste)</a:t>
            </a:r>
          </a:p>
        </p:txBody>
      </p:sp>
    </p:spTree>
    <p:extLst>
      <p:ext uri="{BB962C8B-B14F-4D97-AF65-F5344CB8AC3E}">
        <p14:creationId xmlns:p14="http://schemas.microsoft.com/office/powerpoint/2010/main" val="328121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93515-3DCE-6BEB-91B2-36517FF80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9087D-5664-FF6A-02CC-E208D606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55616"/>
            <a:ext cx="10738500" cy="679323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B19776-E097-D4B5-0D67-E9D12E25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B38AA1-8499-CDDE-36A1-90FCCC562423}"/>
              </a:ext>
            </a:extLst>
          </p:cNvPr>
          <p:cNvSpPr txBox="1"/>
          <p:nvPr/>
        </p:nvSpPr>
        <p:spPr>
          <a:xfrm>
            <a:off x="394522" y="881745"/>
            <a:ext cx="1101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Calibration d’un </a:t>
            </a:r>
            <a:r>
              <a:rPr lang="fr-FR" b="1" dirty="0"/>
              <a:t>modèle GBLUP </a:t>
            </a:r>
            <a:r>
              <a:rPr lang="fr-FR" dirty="0"/>
              <a:t>et évaluation des </a:t>
            </a:r>
            <a:r>
              <a:rPr lang="fr-FR" b="1" dirty="0"/>
              <a:t>capacités prédictives </a:t>
            </a:r>
            <a:r>
              <a:rPr lang="fr-FR" dirty="0"/>
              <a:t>par (i) validation croisée et (ii) sur données DUROSTRESS (génotypes et environnements indépendants)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825997-7EC0-395C-9106-3335A7477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3" y="1047410"/>
            <a:ext cx="5921397" cy="54279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3BD129-C4D4-D560-37D7-35F4E91EB447}"/>
              </a:ext>
            </a:extLst>
          </p:cNvPr>
          <p:cNvSpPr txBox="1"/>
          <p:nvPr/>
        </p:nvSpPr>
        <p:spPr>
          <a:xfrm>
            <a:off x="174603" y="5237591"/>
            <a:ext cx="11019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Capacités prédictives modérées </a:t>
            </a:r>
            <a:r>
              <a:rPr lang="fr-FR" dirty="0"/>
              <a:t>après validation croisée (r=0.29, 0.45, 0.57 pour le nombre de grains, le rendement et le poids de mille grains respectivement)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Capacités prédictives faibles </a:t>
            </a:r>
            <a:r>
              <a:rPr lang="fr-FR" dirty="0"/>
              <a:t>sur données DUROSTRESS (r=0.48, 0.17, 0.22 pour le nombre de grains, le rendement et le poids de mille grains respectivement) -&gt; distance génétique avec panel de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7" name="Image 6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C3D39FF9-A45C-DEB7-3B0C-7D0F256E7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553" y="1368592"/>
            <a:ext cx="3165987" cy="31610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B23DEB8-10E0-3F58-924C-80A433959CF9}"/>
              </a:ext>
            </a:extLst>
          </p:cNvPr>
          <p:cNvSpPr txBox="1"/>
          <p:nvPr/>
        </p:nvSpPr>
        <p:spPr>
          <a:xfrm>
            <a:off x="8467553" y="4308840"/>
            <a:ext cx="31659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Lignées EPO en vert, variétés françaises en bleu, accessions UNIBO en noir et DUROSTRESS en rouge</a:t>
            </a:r>
            <a:endParaRPr lang="fr-FR" sz="11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2E1EDDF-3066-883B-14DF-1A6837409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964" y="1524741"/>
            <a:ext cx="3384494" cy="337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80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9AEEF-0586-5DD7-9D4B-AD7AA9E6A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1466B-418C-493E-0F95-92D88217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55616"/>
            <a:ext cx="10738500" cy="679323"/>
          </a:xfrm>
        </p:spPr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8F1A64-F586-D096-F811-DEC97566B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Essais contrastés en termes de stress hydrique et thermique</a:t>
            </a:r>
          </a:p>
          <a:p>
            <a:pPr marL="1143000" lvl="1" indent="-457200"/>
            <a:r>
              <a:rPr lang="fr-FR" sz="1800" dirty="0">
                <a:solidFill>
                  <a:schemeClr val="tx1"/>
                </a:solidFill>
              </a:rPr>
              <a:t>Forte variabilité des rendements observés dans le réseau</a:t>
            </a:r>
          </a:p>
          <a:p>
            <a:pPr marL="1143000" lvl="1" indent="-457200"/>
            <a:r>
              <a:rPr lang="fr-FR" sz="1800" dirty="0">
                <a:solidFill>
                  <a:schemeClr val="tx1"/>
                </a:solidFill>
              </a:rPr>
              <a:t>Le nombre de grains au mètre carré est la principale variable explicative du rendement</a:t>
            </a:r>
          </a:p>
          <a:p>
            <a:pPr marL="1143000" lvl="1" indent="-457200"/>
            <a:r>
              <a:rPr lang="fr-FR" sz="1800" dirty="0">
                <a:solidFill>
                  <a:schemeClr val="tx1"/>
                </a:solidFill>
              </a:rPr>
              <a:t>Fort effet de la précocité sur rendement/nombre de grains(</a:t>
            </a:r>
            <a:r>
              <a:rPr lang="fr-FR" sz="1800" dirty="0" err="1">
                <a:solidFill>
                  <a:schemeClr val="tx1"/>
                </a:solidFill>
              </a:rPr>
              <a:t>GxE</a:t>
            </a:r>
            <a:r>
              <a:rPr lang="fr-FR" sz="1800" dirty="0">
                <a:solidFill>
                  <a:schemeClr val="tx1"/>
                </a:solidFill>
              </a:rPr>
              <a:t>)</a:t>
            </a:r>
          </a:p>
          <a:p>
            <a:pPr marL="1143000" lvl="1" indent="-457200"/>
            <a:r>
              <a:rPr lang="fr-FR" sz="1800" dirty="0">
                <a:solidFill>
                  <a:schemeClr val="tx1"/>
                </a:solidFill>
              </a:rPr>
              <a:t>Importance du stress hydrique dans le réseau</a:t>
            </a:r>
          </a:p>
          <a:p>
            <a:pPr marL="1143000" lvl="1" indent="-457200"/>
            <a:r>
              <a:rPr lang="fr-FR" sz="1800" dirty="0">
                <a:solidFill>
                  <a:schemeClr val="tx1"/>
                </a:solidFill>
              </a:rPr>
              <a:t>Proposition d’un indicateur basé sur les températures maximales journalières pour la caractérisation du stress thermique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Corrélations entre </a:t>
            </a:r>
            <a:r>
              <a:rPr lang="fr-FR" sz="2000" b="1" dirty="0">
                <a:solidFill>
                  <a:schemeClr val="tx1"/>
                </a:solidFill>
              </a:rPr>
              <a:t>densité de longueur racinaire et rendement en grains </a:t>
            </a:r>
            <a:r>
              <a:rPr lang="fr-FR" sz="2000" dirty="0">
                <a:solidFill>
                  <a:schemeClr val="tx1"/>
                </a:solidFill>
              </a:rPr>
              <a:t>-&gt; à confirmer sur un panel d’essais plus large mais possible artefact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Lien entre sénescence retardée et augmentation du poids de mille grains </a:t>
            </a:r>
            <a:r>
              <a:rPr lang="fr-FR" sz="2000" dirty="0">
                <a:solidFill>
                  <a:schemeClr val="tx1"/>
                </a:solidFill>
              </a:rPr>
              <a:t>mais pas nécessairement rendement grains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Paramétrage modèle de culture </a:t>
            </a:r>
            <a:r>
              <a:rPr lang="fr-FR" sz="2000" b="1" dirty="0">
                <a:solidFill>
                  <a:schemeClr val="tx1"/>
                </a:solidFill>
              </a:rPr>
              <a:t>ne permet pas de classer les variétés </a:t>
            </a:r>
            <a:r>
              <a:rPr lang="fr-FR" sz="2000" dirty="0">
                <a:solidFill>
                  <a:schemeClr val="tx1"/>
                </a:solidFill>
              </a:rPr>
              <a:t>en fonction de leur tolérance au stress hydrique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Des </a:t>
            </a:r>
            <a:r>
              <a:rPr lang="fr-FR" sz="2000" b="1" dirty="0" err="1">
                <a:solidFill>
                  <a:schemeClr val="tx1"/>
                </a:solidFill>
              </a:rPr>
              <a:t>QTLs</a:t>
            </a:r>
            <a:r>
              <a:rPr lang="fr-FR" sz="2000" b="1" dirty="0">
                <a:solidFill>
                  <a:schemeClr val="tx1"/>
                </a:solidFill>
              </a:rPr>
              <a:t> pour la plasticité </a:t>
            </a:r>
            <a:r>
              <a:rPr lang="fr-FR" sz="2000" dirty="0">
                <a:solidFill>
                  <a:schemeClr val="tx1"/>
                </a:solidFill>
              </a:rPr>
              <a:t>des composantes de rendement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BB71C5-2643-18C6-9A9C-D03A514E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271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5BC28C-4F38-4089-9619-B96ED5A6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2" name="Image 1" descr="Une image contenant plein air, plante, herbe, vert&#10;&#10;Description générée automatiquement">
            <a:extLst>
              <a:ext uri="{FF2B5EF4-FFF2-40B4-BE49-F238E27FC236}">
                <a16:creationId xmlns:a16="http://schemas.microsoft.com/office/drawing/2014/main" id="{9608816B-B129-A204-CB21-0433D3B15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5878" y="683042"/>
            <a:ext cx="2924876" cy="2193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plein air, nuage, herbe, ciel&#10;&#10;Description générée automatiquement">
            <a:extLst>
              <a:ext uri="{FF2B5EF4-FFF2-40B4-BE49-F238E27FC236}">
                <a16:creationId xmlns:a16="http://schemas.microsoft.com/office/drawing/2014/main" id="{45098B90-6CA3-C72F-2DC0-3278FC9EE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26" y="170462"/>
            <a:ext cx="3076575" cy="230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0E918F-C687-BD51-565D-66025FFB5896}"/>
              </a:ext>
            </a:extLst>
          </p:cNvPr>
          <p:cNvSpPr txBox="1"/>
          <p:nvPr/>
        </p:nvSpPr>
        <p:spPr>
          <a:xfrm>
            <a:off x="4006404" y="2416258"/>
            <a:ext cx="152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Lectoure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84C970-BB4F-F424-7B3E-5D47BC028645}"/>
              </a:ext>
            </a:extLst>
          </p:cNvPr>
          <p:cNvSpPr txBox="1"/>
          <p:nvPr/>
        </p:nvSpPr>
        <p:spPr>
          <a:xfrm>
            <a:off x="7629097" y="3109724"/>
            <a:ext cx="19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</a:t>
            </a:r>
            <a:r>
              <a:rPr lang="fr-FR" dirty="0" err="1"/>
              <a:t>Crambade</a:t>
            </a:r>
            <a:r>
              <a:rPr lang="fr-FR" dirty="0"/>
              <a:t> 2021</a:t>
            </a:r>
          </a:p>
        </p:txBody>
      </p:sp>
      <p:pic>
        <p:nvPicPr>
          <p:cNvPr id="7" name="Image 6" descr="Une image contenant plein air, ciel, plante, personne&#10;&#10;Description générée automatiquement">
            <a:extLst>
              <a:ext uri="{FF2B5EF4-FFF2-40B4-BE49-F238E27FC236}">
                <a16:creationId xmlns:a16="http://schemas.microsoft.com/office/drawing/2014/main" id="{B7A85BA2-50C3-417F-808E-0B179E839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1" y="1779870"/>
            <a:ext cx="28956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5093079-AE0E-804F-D0BD-F0CD346FF20C}"/>
              </a:ext>
            </a:extLst>
          </p:cNvPr>
          <p:cNvSpPr txBox="1"/>
          <p:nvPr/>
        </p:nvSpPr>
        <p:spPr>
          <a:xfrm>
            <a:off x="1138189" y="5554945"/>
            <a:ext cx="117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Elvas 2021</a:t>
            </a:r>
          </a:p>
        </p:txBody>
      </p:sp>
      <p:pic>
        <p:nvPicPr>
          <p:cNvPr id="9" name="Image 8" descr="Une image contenant plein air, vert, récolte, agriculture&#10;&#10;Description générée automatiquement">
            <a:extLst>
              <a:ext uri="{FF2B5EF4-FFF2-40B4-BE49-F238E27FC236}">
                <a16:creationId xmlns:a16="http://schemas.microsoft.com/office/drawing/2014/main" id="{E8C932B9-A9EF-1204-0043-3A3351083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5591" y="3993081"/>
            <a:ext cx="3019107" cy="226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2EA665B-E1C2-EB63-CCC4-D7F1B0713366}"/>
              </a:ext>
            </a:extLst>
          </p:cNvPr>
          <p:cNvSpPr txBox="1"/>
          <p:nvPr/>
        </p:nvSpPr>
        <p:spPr>
          <a:xfrm>
            <a:off x="8745746" y="6524045"/>
            <a:ext cx="18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Montbartier 2021</a:t>
            </a:r>
          </a:p>
        </p:txBody>
      </p:sp>
    </p:spTree>
    <p:extLst>
      <p:ext uri="{BB962C8B-B14F-4D97-AF65-F5344CB8AC3E}">
        <p14:creationId xmlns:p14="http://schemas.microsoft.com/office/powerpoint/2010/main" val="38760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Objectifs du projet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29E28B-8593-0D4F-D95E-D30E70E5B26A}"/>
              </a:ext>
            </a:extLst>
          </p:cNvPr>
          <p:cNvSpPr txBox="1"/>
          <p:nvPr/>
        </p:nvSpPr>
        <p:spPr>
          <a:xfrm>
            <a:off x="675121" y="1720840"/>
            <a:ext cx="10475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400" dirty="0"/>
              <a:t>Caractériser la réponse d’un panel aux </a:t>
            </a:r>
            <a:r>
              <a:rPr lang="fr-FR" sz="2400" b="1" dirty="0"/>
              <a:t>stress hydrique et thermique</a:t>
            </a:r>
            <a:endParaRPr lang="fr-FR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400" dirty="0"/>
              <a:t>Rechercher des </a:t>
            </a:r>
            <a:r>
              <a:rPr lang="fr-FR" sz="2400" b="1" dirty="0"/>
              <a:t>caractères associés à la tolérance</a:t>
            </a:r>
            <a:r>
              <a:rPr lang="fr-FR" sz="2400" dirty="0"/>
              <a:t> aux stress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Tester des outils </a:t>
            </a:r>
            <a:r>
              <a:rPr lang="fr-FR" sz="2400" dirty="0"/>
              <a:t>permettant de caractériser les variétés pour leur tolérance aux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92441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024B-1BA3-FB92-57D1-FCB664CE5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F05C5-E56E-3081-AA94-27B99828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Stratégie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3525B6-73AC-4F74-875E-AC920AB1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4</a:t>
            </a:fld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1D4EAE-CD52-F804-67F7-2193AD6194BD}"/>
              </a:ext>
            </a:extLst>
          </p:cNvPr>
          <p:cNvSpPr/>
          <p:nvPr/>
        </p:nvSpPr>
        <p:spPr>
          <a:xfrm>
            <a:off x="4196080" y="2926262"/>
            <a:ext cx="2499360" cy="103632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Réponse d’un panel diversifié aux stress hydrique et thermique?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171422-23AC-6116-FDBD-0E9FD65D20E2}"/>
              </a:ext>
            </a:extLst>
          </p:cNvPr>
          <p:cNvSpPr/>
          <p:nvPr/>
        </p:nvSpPr>
        <p:spPr>
          <a:xfrm>
            <a:off x="4196080" y="1256076"/>
            <a:ext cx="2499360" cy="79756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Essais en conditions agronomiques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B8E7FA3-163D-2DDC-4737-89FAB43C6816}"/>
              </a:ext>
            </a:extLst>
          </p:cNvPr>
          <p:cNvSpPr/>
          <p:nvPr/>
        </p:nvSpPr>
        <p:spPr>
          <a:xfrm>
            <a:off x="6934901" y="1133065"/>
            <a:ext cx="2428240" cy="509014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Envirotypage</a:t>
            </a:r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AB05B02-77D4-91C7-BF3D-9A1135B0A64B}"/>
              </a:ext>
            </a:extLst>
          </p:cNvPr>
          <p:cNvSpPr/>
          <p:nvPr/>
        </p:nvSpPr>
        <p:spPr>
          <a:xfrm>
            <a:off x="6934901" y="1674646"/>
            <a:ext cx="2428240" cy="73242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Calcul d’indicateurs de tolérance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0A5EC68-C430-1C47-682E-6967DB20D34B}"/>
              </a:ext>
            </a:extLst>
          </p:cNvPr>
          <p:cNvSpPr/>
          <p:nvPr/>
        </p:nvSpPr>
        <p:spPr>
          <a:xfrm>
            <a:off x="9650160" y="1321210"/>
            <a:ext cx="1838960" cy="73242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Recherche de traits associés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B1E7C2B-1E7B-5846-0AA9-E48D94A0021A}"/>
              </a:ext>
            </a:extLst>
          </p:cNvPr>
          <p:cNvSpPr/>
          <p:nvPr/>
        </p:nvSpPr>
        <p:spPr>
          <a:xfrm>
            <a:off x="7109591" y="3045642"/>
            <a:ext cx="2499360" cy="7975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Essai en conditions contrôlées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7D928F7-559E-5F33-CC49-B29F4419A7CF}"/>
              </a:ext>
            </a:extLst>
          </p:cNvPr>
          <p:cNvSpPr/>
          <p:nvPr/>
        </p:nvSpPr>
        <p:spPr>
          <a:xfrm>
            <a:off x="561340" y="2926262"/>
            <a:ext cx="2499360" cy="103632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Estimation de paramètres d’un modèle de culture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0A48F20-7805-45F0-7DED-D7EBD6869556}"/>
              </a:ext>
            </a:extLst>
          </p:cNvPr>
          <p:cNvSpPr/>
          <p:nvPr/>
        </p:nvSpPr>
        <p:spPr>
          <a:xfrm>
            <a:off x="299720" y="1133065"/>
            <a:ext cx="3022600" cy="92057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Classement variétal sur les paramètres de tolérance au stress hydrique ?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1487AB9-129B-561F-D92F-09236362BA6C}"/>
              </a:ext>
            </a:extLst>
          </p:cNvPr>
          <p:cNvSpPr/>
          <p:nvPr/>
        </p:nvSpPr>
        <p:spPr>
          <a:xfrm>
            <a:off x="4196080" y="4935526"/>
            <a:ext cx="2499360" cy="1036320"/>
          </a:xfrm>
          <a:prstGeom prst="roundRect">
            <a:avLst/>
          </a:prstGeom>
          <a:solidFill>
            <a:srgbClr val="D70A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GWAS / Prédiction génomique norme de réaction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A7D7B9D-6890-84CB-2AD5-F9E22F043229}"/>
              </a:ext>
            </a:extLst>
          </p:cNvPr>
          <p:cNvSpPr/>
          <p:nvPr/>
        </p:nvSpPr>
        <p:spPr>
          <a:xfrm>
            <a:off x="504190" y="4935526"/>
            <a:ext cx="2499360" cy="1036320"/>
          </a:xfrm>
          <a:prstGeom prst="roundRect">
            <a:avLst/>
          </a:prstGeom>
          <a:solidFill>
            <a:srgbClr val="D70A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Capacités prédictives de la stabilité ?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1CD9440-2562-3737-9D5D-40A6C386A27C}"/>
              </a:ext>
            </a:extLst>
          </p:cNvPr>
          <p:cNvSpPr/>
          <p:nvPr/>
        </p:nvSpPr>
        <p:spPr>
          <a:xfrm>
            <a:off x="10105680" y="3053830"/>
            <a:ext cx="1661813" cy="7975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Classement variétal?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08D8180-0F38-4E1F-B2EC-115F1EB82401}"/>
              </a:ext>
            </a:extLst>
          </p:cNvPr>
          <p:cNvSpPr txBox="1"/>
          <p:nvPr/>
        </p:nvSpPr>
        <p:spPr>
          <a:xfrm>
            <a:off x="9650160" y="2071751"/>
            <a:ext cx="163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Stay-greeness</a:t>
            </a:r>
            <a:r>
              <a:rPr lang="fr-FR" dirty="0"/>
              <a:t> 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E0C556E-7C88-177A-8A87-90D95680CB33}"/>
              </a:ext>
            </a:extLst>
          </p:cNvPr>
          <p:cNvSpPr txBox="1"/>
          <p:nvPr/>
        </p:nvSpPr>
        <p:spPr>
          <a:xfrm>
            <a:off x="9650160" y="2411581"/>
            <a:ext cx="221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Croissance racinaire ?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61DC382-5C74-3288-2F6C-448E73DBBE7A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V="1">
            <a:off x="5445760" y="2053636"/>
            <a:ext cx="0" cy="872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9CC2887-1DFD-E0FC-98A2-E6BA7BA7586E}"/>
              </a:ext>
            </a:extLst>
          </p:cNvPr>
          <p:cNvCxnSpPr>
            <a:cxnSpLocks/>
            <a:stCxn id="4" idx="1"/>
            <a:endCxn id="11" idx="3"/>
          </p:cNvCxnSpPr>
          <p:nvPr/>
        </p:nvCxnSpPr>
        <p:spPr>
          <a:xfrm flipH="1">
            <a:off x="3060700" y="3444422"/>
            <a:ext cx="11353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AA70218-9A5A-D208-9CD6-A47980B0BEC8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1811020" y="2053636"/>
            <a:ext cx="0" cy="872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4F59A09-14CB-2EB4-1BD6-803D12700ED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695440" y="1654856"/>
            <a:ext cx="2616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C7BF962-38AF-33E8-CF26-074E679C53ED}"/>
              </a:ext>
            </a:extLst>
          </p:cNvPr>
          <p:cNvCxnSpPr>
            <a:cxnSpLocks/>
          </p:cNvCxnSpPr>
          <p:nvPr/>
        </p:nvCxnSpPr>
        <p:spPr>
          <a:xfrm>
            <a:off x="9347332" y="1674646"/>
            <a:ext cx="2616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23D0FDC-5ECD-A513-02FD-66F634D68E21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6695440" y="3444422"/>
            <a:ext cx="4141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2BD02E6-AC83-E297-8AF8-4F897FB07783}"/>
              </a:ext>
            </a:extLst>
          </p:cNvPr>
          <p:cNvCxnSpPr>
            <a:cxnSpLocks/>
            <a:stCxn id="10" idx="3"/>
            <a:endCxn id="3" idx="1"/>
          </p:cNvCxnSpPr>
          <p:nvPr/>
        </p:nvCxnSpPr>
        <p:spPr>
          <a:xfrm>
            <a:off x="9608951" y="3444422"/>
            <a:ext cx="496729" cy="8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E338997-A04E-62B6-1990-FD6A07208254}"/>
              </a:ext>
            </a:extLst>
          </p:cNvPr>
          <p:cNvCxnSpPr>
            <a:cxnSpLocks/>
            <a:stCxn id="4" idx="2"/>
            <a:endCxn id="13" idx="0"/>
          </p:cNvCxnSpPr>
          <p:nvPr/>
        </p:nvCxnSpPr>
        <p:spPr>
          <a:xfrm>
            <a:off x="5445760" y="3962582"/>
            <a:ext cx="0" cy="9729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8139499-4CF2-7F8C-5762-354AE63C5BC5}"/>
              </a:ext>
            </a:extLst>
          </p:cNvPr>
          <p:cNvCxnSpPr>
            <a:cxnSpLocks/>
            <a:stCxn id="13" idx="1"/>
            <a:endCxn id="14" idx="3"/>
          </p:cNvCxnSpPr>
          <p:nvPr/>
        </p:nvCxnSpPr>
        <p:spPr>
          <a:xfrm flipH="1">
            <a:off x="3003550" y="5453686"/>
            <a:ext cx="11925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D2C62B5C-8A13-ECCC-70EF-7828C9171150}"/>
              </a:ext>
            </a:extLst>
          </p:cNvPr>
          <p:cNvSpPr txBox="1"/>
          <p:nvPr/>
        </p:nvSpPr>
        <p:spPr>
          <a:xfrm>
            <a:off x="4558049" y="903266"/>
            <a:ext cx="177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Irrigué vs. pluvial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DE0C3BB-EBB8-DBA9-5AE7-91E0CC76D0F1}"/>
              </a:ext>
            </a:extLst>
          </p:cNvPr>
          <p:cNvSpPr txBox="1"/>
          <p:nvPr/>
        </p:nvSpPr>
        <p:spPr>
          <a:xfrm>
            <a:off x="1121568" y="3962582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Modèle CHN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3BD2771-73DC-997F-0C43-063AC34B6645}"/>
              </a:ext>
            </a:extLst>
          </p:cNvPr>
          <p:cNvSpPr txBox="1"/>
          <p:nvPr/>
        </p:nvSpPr>
        <p:spPr>
          <a:xfrm>
            <a:off x="4241808" y="5971846"/>
            <a:ext cx="240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Calibration FSOV GPDur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FC95A2D3-4E63-EE46-AEE6-00166963338E}"/>
              </a:ext>
            </a:extLst>
          </p:cNvPr>
          <p:cNvSpPr txBox="1"/>
          <p:nvPr/>
        </p:nvSpPr>
        <p:spPr>
          <a:xfrm>
            <a:off x="344805" y="5971845"/>
            <a:ext cx="281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Variétés et environnements indépendants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C62615D2-4C34-54F3-35A7-AB5A2DEADE84}"/>
              </a:ext>
            </a:extLst>
          </p:cNvPr>
          <p:cNvSpPr txBox="1"/>
          <p:nvPr/>
        </p:nvSpPr>
        <p:spPr>
          <a:xfrm>
            <a:off x="7471560" y="3843202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Stress thermique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F214242-66A7-E796-5B74-EFFE9FE60006}"/>
              </a:ext>
            </a:extLst>
          </p:cNvPr>
          <p:cNvSpPr txBox="1"/>
          <p:nvPr/>
        </p:nvSpPr>
        <p:spPr>
          <a:xfrm>
            <a:off x="7176006" y="4939500"/>
            <a:ext cx="450607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Phénotypage classique + capteurs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Sénescence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Croissance racinaire (</a:t>
            </a:r>
            <a:r>
              <a:rPr lang="fr-FR" dirty="0" err="1"/>
              <a:t>minirhizotron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799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3C241-D9F3-016A-C273-1854E3D54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F9833D-F2E9-16DE-CFEB-92321BDD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Panels variétaux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EA32E5-6795-881B-AB87-08F328791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80B3A1-1700-D761-BEBC-2D8F23F89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" y="778599"/>
            <a:ext cx="6093542" cy="2935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25F080-92CC-6A76-263A-B0EFD75E9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" y="3887568"/>
            <a:ext cx="5504688" cy="26515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929588-9E19-F807-A821-EDEB5467E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62238"/>
            <a:ext cx="5504706" cy="265158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D8666CE-B9FF-EE3E-03AC-52EA9B4B9E9D}"/>
              </a:ext>
            </a:extLst>
          </p:cNvPr>
          <p:cNvSpPr txBox="1"/>
          <p:nvPr/>
        </p:nvSpPr>
        <p:spPr>
          <a:xfrm>
            <a:off x="6096000" y="4203100"/>
            <a:ext cx="5392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Panel 10</a:t>
            </a:r>
            <a:r>
              <a:rPr lang="fr-FR" dirty="0"/>
              <a:t>: 13 variétés testées au champ et dans un essai « stress thermique » en conditions contrôlées (phénotypage intensif)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Panel 50</a:t>
            </a:r>
            <a:r>
              <a:rPr lang="fr-FR" dirty="0"/>
              <a:t>: 56 variétés testées au champ (phénotypage réduit)</a:t>
            </a:r>
          </a:p>
        </p:txBody>
      </p:sp>
    </p:spTree>
    <p:extLst>
      <p:ext uri="{BB962C8B-B14F-4D97-AF65-F5344CB8AC3E}">
        <p14:creationId xmlns:p14="http://schemas.microsoft.com/office/powerpoint/2010/main" val="992046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D1B23-E20E-595F-D1DA-D9ADF3827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8895F-D65C-9146-2E15-C5BC116C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Réseau d’essais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91E0B9-3057-1847-D45C-F017390C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6</a:t>
            </a:fld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0C8F9C-CC45-C581-A0B0-6DB593609734}"/>
              </a:ext>
            </a:extLst>
          </p:cNvPr>
          <p:cNvSpPr txBox="1"/>
          <p:nvPr/>
        </p:nvSpPr>
        <p:spPr>
          <a:xfrm>
            <a:off x="6362146" y="4032024"/>
            <a:ext cx="5392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Réseau FIP « France, Italie, Portugal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Panel 10: 22 essais* en conditions agronomiques + 1 essai stress thermique en conditions contrôlées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Panel 50: 11 essais en conditions agronomiques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i="1" dirty="0"/>
              <a:t>*lieu × année × conduite (irrigué vs. pluvial)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D3C300-EDEC-F64B-1291-4831590E5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50" r="22840"/>
          <a:stretch>
            <a:fillRect/>
          </a:stretch>
        </p:blipFill>
        <p:spPr>
          <a:xfrm>
            <a:off x="283949" y="1152097"/>
            <a:ext cx="5959536" cy="5294606"/>
          </a:xfrm>
          <a:prstGeom prst="rect">
            <a:avLst/>
          </a:prstGeom>
        </p:spPr>
      </p:pic>
      <p:pic>
        <p:nvPicPr>
          <p:cNvPr id="4" name="Image 3" descr="Une image contenant plein air, plante&#10;&#10;Le contenu généré par l’IA peut être incorrect.">
            <a:extLst>
              <a:ext uri="{FF2B5EF4-FFF2-40B4-BE49-F238E27FC236}">
                <a16:creationId xmlns:a16="http://schemas.microsoft.com/office/drawing/2014/main" id="{B5E092AE-F26E-FEF8-9D72-C487DBACF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49382" y="1381624"/>
            <a:ext cx="2729835" cy="2047376"/>
          </a:xfrm>
          <a:prstGeom prst="rect">
            <a:avLst/>
          </a:prstGeom>
        </p:spPr>
      </p:pic>
      <p:pic>
        <p:nvPicPr>
          <p:cNvPr id="6" name="Image 5" descr="Une image contenant herbe, plein air, ciel, plante&#10;&#10;Le contenu généré par l’IA peut être incorrect.">
            <a:extLst>
              <a:ext uri="{FF2B5EF4-FFF2-40B4-BE49-F238E27FC236}">
                <a16:creationId xmlns:a16="http://schemas.microsoft.com/office/drawing/2014/main" id="{A0BA7B4D-908C-D243-782F-C3A9A2687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1625"/>
            <a:ext cx="2729834" cy="20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4048A-9DB7-F48B-CD07-A178DA092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2CFBC8-7DAC-3296-4076-4436E95F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Résultats des essais agronomiques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0E4477-BAEA-06F5-B79D-ACF6B876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44F9FE-374C-8E85-20A4-747AB7EE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586"/>
            <a:ext cx="8975188" cy="35883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A9601BE-8AE9-842D-5DCC-D9B10B6AAA54}"/>
              </a:ext>
            </a:extLst>
          </p:cNvPr>
          <p:cNvSpPr txBox="1"/>
          <p:nvPr/>
        </p:nvSpPr>
        <p:spPr>
          <a:xfrm>
            <a:off x="56382" y="4973941"/>
            <a:ext cx="1156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Forte variabilité </a:t>
            </a:r>
            <a:r>
              <a:rPr lang="fr-FR" dirty="0"/>
              <a:t>des rendements en grains observés dans le réseau (10 à 120 quintaux.ha</a:t>
            </a:r>
            <a:r>
              <a:rPr lang="fr-FR" baseline="30000" dirty="0"/>
              <a:t>-1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nombre de grains par mètre carré est la </a:t>
            </a:r>
            <a:r>
              <a:rPr lang="fr-FR" b="1" dirty="0"/>
              <a:t>principale variable explicative </a:t>
            </a:r>
            <a:r>
              <a:rPr lang="fr-FR" dirty="0"/>
              <a:t>du rendement (r médian 0.68)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Corrélations négatives ou positives </a:t>
            </a:r>
            <a:r>
              <a:rPr lang="fr-FR" dirty="0"/>
              <a:t>entre le rendement et la précocité selon les essais (r varie de -0.73 à 0.81)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Corrélations négatives </a:t>
            </a:r>
            <a:r>
              <a:rPr lang="fr-FR" dirty="0"/>
              <a:t>entre le rendement et la teneur en protéines (r varie de -0.89 à -0.22 selon les essais)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1494309-D960-E8C1-B5FD-A7D73688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454" b="23882"/>
          <a:stretch>
            <a:fillRect/>
          </a:stretch>
        </p:blipFill>
        <p:spPr>
          <a:xfrm>
            <a:off x="8767306" y="1251680"/>
            <a:ext cx="3230507" cy="300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3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2FD83-8408-E911-3785-DB68CA0A1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EEDE0-47C1-8F65-8015-DEECA66B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Résultats des essais agronomiques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E9A713-1FA4-69A0-0359-5893A347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8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2CA3B4-17E8-A9F5-53A3-C8A14489F453}"/>
              </a:ext>
            </a:extLst>
          </p:cNvPr>
          <p:cNvSpPr txBox="1"/>
          <p:nvPr/>
        </p:nvSpPr>
        <p:spPr>
          <a:xfrm>
            <a:off x="4916304" y="2690336"/>
            <a:ext cx="6653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Corrélations entre essais pour le rendement et ses composantes: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Forte variabilité </a:t>
            </a:r>
            <a:r>
              <a:rPr lang="fr-FR" dirty="0"/>
              <a:t>pour le rendement en grains et le nombre de grains par mètre carré (</a:t>
            </a:r>
            <a:r>
              <a:rPr lang="fr-FR" b="1" dirty="0"/>
              <a:t>G×E +++</a:t>
            </a:r>
            <a:r>
              <a:rPr lang="fr-FR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Corrélations élevées </a:t>
            </a:r>
            <a:r>
              <a:rPr lang="fr-FR" dirty="0"/>
              <a:t>pour le poids de mille </a:t>
            </a:r>
            <a:r>
              <a:rPr lang="fr-FR"/>
              <a:t>grains (+ stable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B65CD0-0358-DD77-A073-87279F97F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2" y="1172600"/>
            <a:ext cx="4794851" cy="48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6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9D066-DB7A-D050-06F3-70EF1D293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65E71-AEC2-1F87-25F0-54C4FD130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Résultats des essais agronomiques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733050-1B42-A705-A3FA-7DFC00F0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0CF94E-A8C7-D267-22EC-29FC10E8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416"/>
            <a:ext cx="8054112" cy="41626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B5CBA9-1A24-1F4F-F44E-22DA553A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120" y="630096"/>
            <a:ext cx="6777805" cy="45089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6A0908-3948-757B-ACC0-2465CB3228B1}"/>
              </a:ext>
            </a:extLst>
          </p:cNvPr>
          <p:cNvSpPr txBox="1"/>
          <p:nvPr/>
        </p:nvSpPr>
        <p:spPr>
          <a:xfrm>
            <a:off x="573908" y="4681255"/>
            <a:ext cx="11254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Pertes de rendement en grains </a:t>
            </a:r>
            <a:r>
              <a:rPr lang="fr-FR" dirty="0"/>
              <a:t>(irrigué – pluvial) variant de -6 à 65 qx.ha-1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Forte variabilité </a:t>
            </a:r>
            <a:r>
              <a:rPr lang="fr-FR" dirty="0"/>
              <a:t>entre essais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Corrélations entre essais </a:t>
            </a:r>
            <a:r>
              <a:rPr lang="fr-FR" dirty="0"/>
              <a:t>variant de -0.39 à 0.76 (moyenne 0.24)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03924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6623de-d8d1-48fb-b70d-7110ff29fdeb" xsi:nil="true"/>
    <lcf76f155ced4ddcb4097134ff3c332f xmlns="c499480c-1540-4ffc-83c5-a433d9f1ccb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292C5402649942AC04D74907293DAB" ma:contentTypeVersion="16" ma:contentTypeDescription="Crée un document." ma:contentTypeScope="" ma:versionID="15171cab309e5ecbb0b144f83cedee92">
  <xsd:schema xmlns:xsd="http://www.w3.org/2001/XMLSchema" xmlns:xs="http://www.w3.org/2001/XMLSchema" xmlns:p="http://schemas.microsoft.com/office/2006/metadata/properties" xmlns:ns2="c499480c-1540-4ffc-83c5-a433d9f1ccbc" xmlns:ns3="596623de-d8d1-48fb-b70d-7110ff29fdeb" targetNamespace="http://schemas.microsoft.com/office/2006/metadata/properties" ma:root="true" ma:fieldsID="e927efbf9f08ff5196b76bc46ea0ce3f" ns2:_="" ns3:_="">
    <xsd:import namespace="c499480c-1540-4ffc-83c5-a433d9f1ccbc"/>
    <xsd:import namespace="596623de-d8d1-48fb-b70d-7110ff29fd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9480c-1540-4ffc-83c5-a433d9f1c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351e27fc-69cc-4f98-aa5d-b666aca75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623de-d8d1-48fb-b70d-7110ff29fd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c0814d59-edf0-412a-bb02-13f2c52fb4ae}" ma:internalName="TaxCatchAll" ma:showField="CatchAllData" ma:web="596623de-d8d1-48fb-b70d-7110ff29fd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5CF462-3BDC-40B1-AB88-3D5CF44472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0590CD-5290-478F-B5B3-9D9B9FF6FEAB}">
  <ds:schemaRefs>
    <ds:schemaRef ds:uri="http://purl.org/dc/elements/1.1/"/>
    <ds:schemaRef ds:uri="http://schemas.microsoft.com/office/2006/documentManagement/types"/>
    <ds:schemaRef ds:uri="http://purl.org/dc/terms/"/>
    <ds:schemaRef ds:uri="596623de-d8d1-48fb-b70d-7110ff29fdeb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499480c-1540-4ffc-83c5-a433d9f1ccb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CA1834-D95A-4DF6-9C62-24C28FD783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9480c-1540-4ffc-83c5-a433d9f1ccbc"/>
    <ds:schemaRef ds:uri="596623de-d8d1-48fb-b70d-7110ff29f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6402</TotalTime>
  <Words>1893</Words>
  <Application>Microsoft Office PowerPoint</Application>
  <PresentationFormat>Grand écran</PresentationFormat>
  <Paragraphs>471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Nunito</vt:lpstr>
      <vt:lpstr>Arial</vt:lpstr>
      <vt:lpstr>Calibri</vt:lpstr>
      <vt:lpstr>Cambria Math</vt:lpstr>
      <vt:lpstr>Thème Office</vt:lpstr>
      <vt:lpstr>DUROSTRESS Stratégie d'adaptation du blé dur aux stress hydriques et thermiques</vt:lpstr>
      <vt:lpstr>Contexte</vt:lpstr>
      <vt:lpstr>Objectifs du projet</vt:lpstr>
      <vt:lpstr>Stratégie</vt:lpstr>
      <vt:lpstr>Panels variétaux</vt:lpstr>
      <vt:lpstr>Réseau d’essais</vt:lpstr>
      <vt:lpstr>Résultats des essais agronomiques</vt:lpstr>
      <vt:lpstr>Résultats des essais agronomiques</vt:lpstr>
      <vt:lpstr>Résultats des essais agronomiques</vt:lpstr>
      <vt:lpstr>Caractérisation des stress hydriques</vt:lpstr>
      <vt:lpstr>Caractérisation des stress hydriques</vt:lpstr>
      <vt:lpstr>Caractérisation des stress thermiques</vt:lpstr>
      <vt:lpstr>Evaluation de la sensibilité au stress thermique</vt:lpstr>
      <vt:lpstr>Suivi de la croissance racinaire par minirhizotron</vt:lpstr>
      <vt:lpstr>Suivi de la croissance racinaire par minirhizotron</vt:lpstr>
      <vt:lpstr>Suivi de la croissance racinaire par minirhizotron</vt:lpstr>
      <vt:lpstr>Lien entre sénescence retardée et rendement?</vt:lpstr>
      <vt:lpstr>Caractérisation variétale assistée par CHN</vt:lpstr>
      <vt:lpstr>Caractérisation variétale assistée par CHN</vt:lpstr>
      <vt:lpstr>Résultats</vt:lpstr>
      <vt:lpstr>Résultats</vt:lpstr>
      <vt:lpstr>Résultats</vt:lpstr>
      <vt:lpstr>Conclusions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Biard</dc:creator>
  <cp:lastModifiedBy>Emeline TEISSIER FREMERY</cp:lastModifiedBy>
  <cp:revision>64</cp:revision>
  <dcterms:created xsi:type="dcterms:W3CDTF">2021-01-18T09:15:26Z</dcterms:created>
  <dcterms:modified xsi:type="dcterms:W3CDTF">2026-03-25T08:41:35Z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0x010100A2292C5402649942AC04D74907293DAB</vt:lpwstr>
  </property>
  <property fmtid="{D5CDD505-2E9C-101B-9397-08002B2CF9AE}" pid="3" name="MediaServiceImageTags">
    <vt:lpwstr/>
  </property>
</Properties>
</file>