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26"/>
  </p:notesMasterIdLst>
  <p:handoutMasterIdLst>
    <p:handoutMasterId r:id="rId27"/>
  </p:handoutMasterIdLst>
  <p:sldIdLst>
    <p:sldId id="304" r:id="rId5"/>
    <p:sldId id="320" r:id="rId6"/>
    <p:sldId id="323" r:id="rId7"/>
    <p:sldId id="324" r:id="rId8"/>
    <p:sldId id="325" r:id="rId9"/>
    <p:sldId id="326"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16" r:id="rId25"/>
  </p:sldIdLst>
  <p:sldSz cx="12192000" cy="6858000"/>
  <p:notesSz cx="6858000" cy="9144000"/>
  <p:embeddedFontLst>
    <p:embeddedFont>
      <p:font typeface="Nunito" pitchFamily="2" charset="0"/>
      <p:regular r:id="rId28"/>
      <p:bold r:id="rId29"/>
      <p:italic r:id="rId30"/>
      <p:boldItalic r:id="rId31"/>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AB0"/>
    <a:srgbClr val="675449"/>
    <a:srgbClr val="FAB615"/>
    <a:srgbClr val="D70A78"/>
    <a:srgbClr val="7C388D"/>
    <a:srgbClr val="244896"/>
    <a:srgbClr val="C3301A"/>
    <a:srgbClr val="EF7920"/>
    <a:srgbClr val="01683B"/>
    <a:srgbClr val="7595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94" autoAdjust="0"/>
    <p:restoredTop sz="94712" autoAdjust="0"/>
  </p:normalViewPr>
  <p:slideViewPr>
    <p:cSldViewPr snapToGrid="0">
      <p:cViewPr varScale="1">
        <p:scale>
          <a:sx n="59" d="100"/>
          <a:sy n="59" d="100"/>
        </p:scale>
        <p:origin x="1232" y="64"/>
      </p:cViewPr>
      <p:guideLst/>
    </p:cSldViewPr>
  </p:slideViewPr>
  <p:notesTextViewPr>
    <p:cViewPr>
      <p:scale>
        <a:sx n="3" d="2"/>
        <a:sy n="3" d="2"/>
      </p:scale>
      <p:origin x="0" y="0"/>
    </p:cViewPr>
  </p:notesTextViewPr>
  <p:notesViewPr>
    <p:cSldViewPr snapToGrid="0">
      <p:cViewPr varScale="1">
        <p:scale>
          <a:sx n="85" d="100"/>
          <a:sy n="85" d="100"/>
        </p:scale>
        <p:origin x="380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eline TEISSIER FREMERY" userId="e845b7b7-6694-4150-8a2f-e0c930f2233e" providerId="ADAL" clId="{B234804B-9385-4D1C-B29D-8C4035B349C6}"/>
    <pc:docChg chg="custSel modSld">
      <pc:chgData name="Emeline TEISSIER FREMERY" userId="e845b7b7-6694-4150-8a2f-e0c930f2233e" providerId="ADAL" clId="{B234804B-9385-4D1C-B29D-8C4035B349C6}" dt="2026-03-25T09:00:00.895" v="43" actId="1038"/>
      <pc:docMkLst>
        <pc:docMk/>
      </pc:docMkLst>
      <pc:sldChg chg="modSp mod">
        <pc:chgData name="Emeline TEISSIER FREMERY" userId="e845b7b7-6694-4150-8a2f-e0c930f2233e" providerId="ADAL" clId="{B234804B-9385-4D1C-B29D-8C4035B349C6}" dt="2026-03-25T09:00:00.895" v="43" actId="1038"/>
        <pc:sldMkLst>
          <pc:docMk/>
          <pc:sldMk cId="3843542876" sldId="304"/>
        </pc:sldMkLst>
        <pc:spChg chg="mod">
          <ac:chgData name="Emeline TEISSIER FREMERY" userId="e845b7b7-6694-4150-8a2f-e0c930f2233e" providerId="ADAL" clId="{B234804B-9385-4D1C-B29D-8C4035B349C6}" dt="2026-03-25T09:00:00.895" v="43" actId="1038"/>
          <ac:spMkLst>
            <pc:docMk/>
            <pc:sldMk cId="3843542876" sldId="304"/>
            <ac:spMk id="6" creationId="{B55C667C-93AF-45F4-9616-3623955440FF}"/>
          </ac:spMkLst>
        </pc:spChg>
        <pc:spChg chg="mod">
          <ac:chgData name="Emeline TEISSIER FREMERY" userId="e845b7b7-6694-4150-8a2f-e0c930f2233e" providerId="ADAL" clId="{B234804B-9385-4D1C-B29D-8C4035B349C6}" dt="2026-03-25T08:59:25.425" v="32" actId="1036"/>
          <ac:spMkLst>
            <pc:docMk/>
            <pc:sldMk cId="3843542876" sldId="304"/>
            <ac:spMk id="7" creationId="{EA2043CF-BF76-4F7E-832E-B7DF6429E05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1876094-EB41-46B1-BB90-DF7233DC4C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982ECD8-163C-486F-8985-812B964D63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737773-93BB-4599-A303-A0A1CA9300FD}" type="datetimeFigureOut">
              <a:rPr lang="fr-FR" smtClean="0"/>
              <a:t>25/03/2026</a:t>
            </a:fld>
            <a:endParaRPr lang="fr-FR"/>
          </a:p>
        </p:txBody>
      </p:sp>
      <p:sp>
        <p:nvSpPr>
          <p:cNvPr id="4" name="Espace réservé du pied de page 3">
            <a:extLst>
              <a:ext uri="{FF2B5EF4-FFF2-40B4-BE49-F238E27FC236}">
                <a16:creationId xmlns:a16="http://schemas.microsoft.com/office/drawing/2014/main" id="{8B8221F8-24DA-4216-9ADC-E3806C0497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76FD25B4-6E72-47A7-A0C7-0BF2CB8827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75E0F7-3AA9-40D9-97B9-47C20D426B3D}" type="slidenum">
              <a:rPr lang="fr-FR" smtClean="0"/>
              <a:t>‹N°›</a:t>
            </a:fld>
            <a:endParaRPr lang="fr-FR"/>
          </a:p>
        </p:txBody>
      </p:sp>
    </p:spTree>
    <p:extLst>
      <p:ext uri="{BB962C8B-B14F-4D97-AF65-F5344CB8AC3E}">
        <p14:creationId xmlns:p14="http://schemas.microsoft.com/office/powerpoint/2010/main" val="461765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76771D-5040-45B1-8E7F-A2FB4CC0ED7C}" type="datetimeFigureOut">
              <a:rPr lang="fr-FR" smtClean="0"/>
              <a:t>25/03/2026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89F99D-AAFB-464F-8734-E07AE50A36C9}" type="slidenum">
              <a:rPr lang="fr-FR" smtClean="0"/>
              <a:t>‹N°›</a:t>
            </a:fld>
            <a:endParaRPr lang="fr-FR"/>
          </a:p>
        </p:txBody>
      </p:sp>
    </p:spTree>
    <p:extLst>
      <p:ext uri="{BB962C8B-B14F-4D97-AF65-F5344CB8AC3E}">
        <p14:creationId xmlns:p14="http://schemas.microsoft.com/office/powerpoint/2010/main" val="4168279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jp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jp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jp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jp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descr="Une image contenant tissu&#10;&#10;Description générée automatiquement">
            <a:extLst>
              <a:ext uri="{FF2B5EF4-FFF2-40B4-BE49-F238E27FC236}">
                <a16:creationId xmlns:a16="http://schemas.microsoft.com/office/drawing/2014/main" id="{67BB2641-1011-46E9-881F-6C11B7144E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Espace réservé de la date 3">
            <a:extLst>
              <a:ext uri="{FF2B5EF4-FFF2-40B4-BE49-F238E27FC236}">
                <a16:creationId xmlns:a16="http://schemas.microsoft.com/office/drawing/2014/main" id="{569A97D5-1ACA-40DE-A4FB-A6C90355BC67}"/>
              </a:ext>
            </a:extLst>
          </p:cNvPr>
          <p:cNvSpPr>
            <a:spLocks noGrp="1"/>
          </p:cNvSpPr>
          <p:nvPr>
            <p:ph type="dt" sz="half" idx="10"/>
          </p:nvPr>
        </p:nvSpPr>
        <p:spPr/>
        <p:txBody>
          <a:bodyPr/>
          <a:lstStyle/>
          <a:p>
            <a:fld id="{C2BF3527-E891-4CCF-991A-0349F40C5763}"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7572C0D4-607B-430A-8DF3-DF4629B4AC7D}"/>
              </a:ext>
            </a:extLst>
          </p:cNvPr>
          <p:cNvSpPr>
            <a:spLocks noGrp="1"/>
          </p:cNvSpPr>
          <p:nvPr>
            <p:ph type="ftr" sz="quarter" idx="11"/>
          </p:nvPr>
        </p:nvSpPr>
        <p:spPr/>
        <p:txBody>
          <a:bodyPr/>
          <a:lstStyle>
            <a:lvl1pPr>
              <a:defRPr>
                <a:latin typeface="Nunito" panose="020B0604020202020204" charset="0"/>
              </a:defRPr>
            </a:lvl1pPr>
          </a:lstStyle>
          <a:p>
            <a:endParaRPr lang="fr-FR" dirty="0"/>
          </a:p>
        </p:txBody>
      </p:sp>
      <p:sp>
        <p:nvSpPr>
          <p:cNvPr id="6" name="Espace réservé du numéro de diapositive 5">
            <a:extLst>
              <a:ext uri="{FF2B5EF4-FFF2-40B4-BE49-F238E27FC236}">
                <a16:creationId xmlns:a16="http://schemas.microsoft.com/office/drawing/2014/main" id="{1FA903E7-D4CA-400D-8A83-7C6BE282E1F1}"/>
              </a:ext>
            </a:extLst>
          </p:cNvPr>
          <p:cNvSpPr>
            <a:spLocks noGrp="1"/>
          </p:cNvSpPr>
          <p:nvPr>
            <p:ph type="sldNum" sz="quarter" idx="12"/>
          </p:nvPr>
        </p:nvSpPr>
        <p:spPr/>
        <p:txBody>
          <a:bodyPr/>
          <a:lstStyle/>
          <a:p>
            <a:fld id="{BD8347EA-771E-4B9C-AFFD-EC95E4E4BBA1}" type="slidenum">
              <a:rPr lang="fr-FR" smtClean="0"/>
              <a:t>‹N°›</a:t>
            </a:fld>
            <a:endParaRPr lang="fr-FR"/>
          </a:p>
        </p:txBody>
      </p:sp>
      <p:pic>
        <p:nvPicPr>
          <p:cNvPr id="15" name="Image 14">
            <a:extLst>
              <a:ext uri="{FF2B5EF4-FFF2-40B4-BE49-F238E27FC236}">
                <a16:creationId xmlns:a16="http://schemas.microsoft.com/office/drawing/2014/main" id="{A52DB83A-CCC6-4417-BFF8-F6344FD3E3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5813276" y="4684854"/>
            <a:ext cx="5594647" cy="1446322"/>
          </a:xfrm>
          <a:prstGeom prst="rect">
            <a:avLst/>
          </a:prstGeom>
        </p:spPr>
      </p:pic>
      <p:sp>
        <p:nvSpPr>
          <p:cNvPr id="16" name="Titre 1">
            <a:extLst>
              <a:ext uri="{FF2B5EF4-FFF2-40B4-BE49-F238E27FC236}">
                <a16:creationId xmlns:a16="http://schemas.microsoft.com/office/drawing/2014/main" id="{A2B2B39A-7B83-4637-B449-59FA274C64DC}"/>
              </a:ext>
            </a:extLst>
          </p:cNvPr>
          <p:cNvSpPr>
            <a:spLocks noGrp="1"/>
          </p:cNvSpPr>
          <p:nvPr>
            <p:ph type="ctrTitle" hasCustomPrompt="1"/>
          </p:nvPr>
        </p:nvSpPr>
        <p:spPr>
          <a:xfrm>
            <a:off x="5813276" y="4684854"/>
            <a:ext cx="5594647" cy="1020440"/>
          </a:xfrm>
          <a:prstGeom prst="rect">
            <a:avLst/>
          </a:prstGeom>
        </p:spPr>
        <p:txBody>
          <a:bodyPr anchor="b"/>
          <a:lstStyle>
            <a:lvl1pPr algn="ctr">
              <a:defRPr sz="2800" b="1" spc="-150">
                <a:solidFill>
                  <a:srgbClr val="645043"/>
                </a:solidFill>
                <a:latin typeface="Nunito" pitchFamily="2" charset="0"/>
              </a:defRPr>
            </a:lvl1pPr>
          </a:lstStyle>
          <a:p>
            <a:r>
              <a:rPr lang="fr-FR" dirty="0"/>
              <a:t>MODIFIEZ LE STYLE DU TITRE</a:t>
            </a:r>
          </a:p>
        </p:txBody>
      </p:sp>
      <p:sp>
        <p:nvSpPr>
          <p:cNvPr id="17" name="Sous-titre 2">
            <a:extLst>
              <a:ext uri="{FF2B5EF4-FFF2-40B4-BE49-F238E27FC236}">
                <a16:creationId xmlns:a16="http://schemas.microsoft.com/office/drawing/2014/main" id="{A778723B-CF79-49B3-882E-A69D62531A82}"/>
              </a:ext>
            </a:extLst>
          </p:cNvPr>
          <p:cNvSpPr>
            <a:spLocks noGrp="1"/>
          </p:cNvSpPr>
          <p:nvPr>
            <p:ph type="subTitle" idx="1"/>
          </p:nvPr>
        </p:nvSpPr>
        <p:spPr>
          <a:xfrm>
            <a:off x="5813276" y="5797369"/>
            <a:ext cx="5594647" cy="990704"/>
          </a:xfrm>
          <a:prstGeom prst="rect">
            <a:avLst/>
          </a:prstGeom>
        </p:spPr>
        <p:txBody>
          <a:bodyPr/>
          <a:lstStyle>
            <a:lvl1pPr marL="0" indent="0" algn="ctr">
              <a:buNone/>
              <a:defRPr sz="1600" b="0">
                <a:solidFill>
                  <a:srgbClr val="64504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18" name="Image 17">
            <a:extLst>
              <a:ext uri="{FF2B5EF4-FFF2-40B4-BE49-F238E27FC236}">
                <a16:creationId xmlns:a16="http://schemas.microsoft.com/office/drawing/2014/main" id="{36AF1F49-2DF1-4591-B6F4-76E47A595B5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6158" y="238708"/>
            <a:ext cx="1705377" cy="1664243"/>
          </a:xfrm>
          <a:prstGeom prst="rect">
            <a:avLst/>
          </a:prstGeom>
        </p:spPr>
      </p:pic>
    </p:spTree>
    <p:extLst>
      <p:ext uri="{BB962C8B-B14F-4D97-AF65-F5344CB8AC3E}">
        <p14:creationId xmlns:p14="http://schemas.microsoft.com/office/powerpoint/2010/main" val="2663160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re de section">
    <p:bg>
      <p:bgPr>
        <a:solidFill>
          <a:srgbClr val="D70A78"/>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5A7E78-CD90-48D3-93BA-F5B9A4585557}"/>
              </a:ext>
            </a:extLst>
          </p:cNvPr>
          <p:cNvSpPr>
            <a:spLocks noGrp="1"/>
          </p:cNvSpPr>
          <p:nvPr>
            <p:ph type="title"/>
          </p:nvPr>
        </p:nvSpPr>
        <p:spPr>
          <a:xfrm>
            <a:off x="2362200" y="2062163"/>
            <a:ext cx="9829800" cy="2852737"/>
          </a:xfrm>
          <a:prstGeom prst="rect">
            <a:avLst/>
          </a:prstGeom>
        </p:spPr>
        <p:txBody>
          <a:bodyPr anchor="ctr"/>
          <a:lstStyle>
            <a:lvl1pPr marL="1438275" indent="-1352550">
              <a:defRPr sz="6000" b="1" spc="-150">
                <a:solidFill>
                  <a:schemeClr val="bg1"/>
                </a:solidFill>
                <a:latin typeface="Nunito" pitchFamily="2" charset="0"/>
              </a:defRPr>
            </a:lvl1pPr>
          </a:lstStyle>
          <a:p>
            <a:r>
              <a:rPr lang="fr-FR" dirty="0"/>
              <a:t>Modifiez le style du titre</a:t>
            </a:r>
          </a:p>
        </p:txBody>
      </p:sp>
      <p:sp>
        <p:nvSpPr>
          <p:cNvPr id="4" name="Espace réservé de la date 3">
            <a:extLst>
              <a:ext uri="{FF2B5EF4-FFF2-40B4-BE49-F238E27FC236}">
                <a16:creationId xmlns:a16="http://schemas.microsoft.com/office/drawing/2014/main" id="{00EE93DF-0E8E-40C9-912E-332326BB2875}"/>
              </a:ext>
            </a:extLst>
          </p:cNvPr>
          <p:cNvSpPr>
            <a:spLocks noGrp="1"/>
          </p:cNvSpPr>
          <p:nvPr>
            <p:ph type="dt" sz="half" idx="10"/>
          </p:nvPr>
        </p:nvSpPr>
        <p:spPr/>
        <p:txBody>
          <a:bodyPr/>
          <a:lstStyle>
            <a:lvl1pPr>
              <a:defRPr>
                <a:solidFill>
                  <a:schemeClr val="bg1"/>
                </a:solidFill>
              </a:defRPr>
            </a:lvl1pPr>
          </a:lstStyle>
          <a:p>
            <a:fld id="{028D8FC3-02A5-4A1E-BF3A-3923006228D5}"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3A810CD7-56B0-474A-A019-FAFC3B4E613F}"/>
              </a:ext>
            </a:extLst>
          </p:cNvPr>
          <p:cNvSpPr>
            <a:spLocks noGrp="1"/>
          </p:cNvSpPr>
          <p:nvPr>
            <p:ph type="ftr" sz="quarter" idx="11"/>
          </p:nvPr>
        </p:nvSpPr>
        <p:spPr/>
        <p:txBody>
          <a:bodyPr/>
          <a:lstStyle>
            <a:lvl1pPr>
              <a:defRPr>
                <a:solidFill>
                  <a:schemeClr val="bg1"/>
                </a:solidFill>
              </a:defRPr>
            </a:lvl1pPr>
          </a:lstStyle>
          <a:p>
            <a:endParaRPr lang="fr-FR">
              <a:solidFill>
                <a:schemeClr val="bg1"/>
              </a:solidFill>
            </a:endParaRPr>
          </a:p>
        </p:txBody>
      </p:sp>
      <p:sp>
        <p:nvSpPr>
          <p:cNvPr id="6" name="Espace réservé du numéro de diapositive 5">
            <a:extLst>
              <a:ext uri="{FF2B5EF4-FFF2-40B4-BE49-F238E27FC236}">
                <a16:creationId xmlns:a16="http://schemas.microsoft.com/office/drawing/2014/main" id="{EB5831AE-B510-4934-937A-812290AD6369}"/>
              </a:ext>
            </a:extLst>
          </p:cNvPr>
          <p:cNvSpPr>
            <a:spLocks noGrp="1"/>
          </p:cNvSpPr>
          <p:nvPr>
            <p:ph type="sldNum" sz="quarter" idx="12"/>
          </p:nvPr>
        </p:nvSpPr>
        <p:spPr/>
        <p:txBody>
          <a:bodyPr/>
          <a:lstStyle>
            <a:lvl1pPr>
              <a:defRPr>
                <a:solidFill>
                  <a:schemeClr val="bg1"/>
                </a:solidFill>
              </a:defRPr>
            </a:lvl1pPr>
          </a:lstStyle>
          <a:p>
            <a:fld id="{BD8347EA-771E-4B9C-AFFD-EC95E4E4BBA1}" type="slidenum">
              <a:rPr lang="fr-FR" smtClean="0"/>
              <a:pPr/>
              <a:t>‹N°›</a:t>
            </a:fld>
            <a:endParaRPr lang="fr-FR"/>
          </a:p>
        </p:txBody>
      </p:sp>
      <p:pic>
        <p:nvPicPr>
          <p:cNvPr id="7" name="Image" descr="Image">
            <a:extLst>
              <a:ext uri="{FF2B5EF4-FFF2-40B4-BE49-F238E27FC236}">
                <a16:creationId xmlns:a16="http://schemas.microsoft.com/office/drawing/2014/main" id="{F0299923-F220-4E52-AF8D-82D37C5CDB2A}"/>
              </a:ext>
            </a:extLst>
          </p:cNvPr>
          <p:cNvPicPr>
            <a:picLocks noChangeAspect="1"/>
          </p:cNvPicPr>
          <p:nvPr userDrawn="1"/>
        </p:nvPicPr>
        <p:blipFill>
          <a:blip r:embed="rId2"/>
          <a:stretch>
            <a:fillRect/>
          </a:stretch>
        </p:blipFill>
        <p:spPr>
          <a:xfrm>
            <a:off x="1938131" y="2690340"/>
            <a:ext cx="1477320" cy="1477320"/>
          </a:xfrm>
          <a:prstGeom prst="rect">
            <a:avLst/>
          </a:prstGeom>
          <a:ln w="12700">
            <a:miter lim="400000"/>
          </a:ln>
        </p:spPr>
      </p:pic>
    </p:spTree>
    <p:extLst>
      <p:ext uri="{BB962C8B-B14F-4D97-AF65-F5344CB8AC3E}">
        <p14:creationId xmlns:p14="http://schemas.microsoft.com/office/powerpoint/2010/main" val="806478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A8000-913F-41A6-9C58-BFD5F3EF0E26}"/>
              </a:ext>
            </a:extLst>
          </p:cNvPr>
          <p:cNvSpPr/>
          <p:nvPr userDrawn="1"/>
        </p:nvSpPr>
        <p:spPr>
          <a:xfrm>
            <a:off x="842400" y="1042587"/>
            <a:ext cx="10497600" cy="5134376"/>
          </a:xfrm>
          <a:prstGeom prst="rect">
            <a:avLst/>
          </a:prstGeom>
          <a:noFill/>
          <a:ln>
            <a:solidFill>
              <a:srgbClr val="D70A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Graphique 7">
            <a:extLst>
              <a:ext uri="{FF2B5EF4-FFF2-40B4-BE49-F238E27FC236}">
                <a16:creationId xmlns:a16="http://schemas.microsoft.com/office/drawing/2014/main" id="{235E28C6-E75C-4F9A-98F5-2382F83EE4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390390"/>
            <a:ext cx="10515600" cy="1300298"/>
          </a:xfrm>
          <a:prstGeom prst="rect">
            <a:avLst/>
          </a:prstGeom>
        </p:spPr>
      </p:pic>
      <p:sp>
        <p:nvSpPr>
          <p:cNvPr id="2" name="Titre 1">
            <a:extLst>
              <a:ext uri="{FF2B5EF4-FFF2-40B4-BE49-F238E27FC236}">
                <a16:creationId xmlns:a16="http://schemas.microsoft.com/office/drawing/2014/main" id="{4F84779A-5AE0-44F9-A96A-5F59CC26B475}"/>
              </a:ext>
            </a:extLst>
          </p:cNvPr>
          <p:cNvSpPr>
            <a:spLocks noGrp="1"/>
          </p:cNvSpPr>
          <p:nvPr>
            <p:ph type="title" hasCustomPrompt="1"/>
          </p:nvPr>
        </p:nvSpPr>
        <p:spPr>
          <a:xfrm>
            <a:off x="931652" y="365125"/>
            <a:ext cx="10422147" cy="1325563"/>
          </a:xfrm>
          <a:prstGeom prst="rect">
            <a:avLst/>
          </a:prstGeom>
        </p:spPr>
        <p:txBody>
          <a:bodyPr/>
          <a:lstStyle>
            <a:lvl1pPr>
              <a:defRPr sz="4000">
                <a:solidFill>
                  <a:schemeClr val="bg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ECEE12-DC28-4511-8900-9D64844F700E}"/>
              </a:ext>
            </a:extLst>
          </p:cNvPr>
          <p:cNvSpPr>
            <a:spLocks noGrp="1"/>
          </p:cNvSpPr>
          <p:nvPr>
            <p:ph idx="1"/>
          </p:nvPr>
        </p:nvSpPr>
        <p:spPr>
          <a:xfrm>
            <a:off x="931652" y="1825625"/>
            <a:ext cx="10422147" cy="4351338"/>
          </a:xfrm>
          <a:prstGeom prst="rect">
            <a:avLst/>
          </a:prstGeom>
        </p:spPr>
        <p:txBody>
          <a:bodyPr/>
          <a:lstStyle>
            <a:lvl1pPr>
              <a:defRPr sz="2600"/>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55A741E1-AEAD-43F4-A7D6-E8894598E96A}"/>
              </a:ext>
            </a:extLst>
          </p:cNvPr>
          <p:cNvSpPr>
            <a:spLocks noGrp="1"/>
          </p:cNvSpPr>
          <p:nvPr>
            <p:ph type="dt" sz="half" idx="10"/>
          </p:nvPr>
        </p:nvSpPr>
        <p:spPr/>
        <p:txBody>
          <a:bodyPr/>
          <a:lstStyle/>
          <a:p>
            <a:fld id="{A95A5C13-0B38-479E-BC96-25FC16813249}"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9FAA025E-AA98-4E27-9030-BB905ECCAA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AD06A3-5A0D-4A9E-A9E2-57CCCD5630DD}"/>
              </a:ext>
            </a:extLst>
          </p:cNvPr>
          <p:cNvSpPr>
            <a:spLocks noGrp="1"/>
          </p:cNvSpPr>
          <p:nvPr>
            <p:ph type="sldNum" sz="quarter" idx="12"/>
          </p:nvPr>
        </p:nvSpPr>
        <p:spPr/>
        <p:txBody>
          <a:bodyPr/>
          <a:lstStyle/>
          <a:p>
            <a:fld id="{BD8347EA-771E-4B9C-AFFD-EC95E4E4BBA1}" type="slidenum">
              <a:rPr lang="fr-FR" smtClean="0"/>
              <a:t>‹N°›</a:t>
            </a:fld>
            <a:endParaRPr lang="fr-FR"/>
          </a:p>
        </p:txBody>
      </p:sp>
      <p:pic>
        <p:nvPicPr>
          <p:cNvPr id="7" name="Graphique 6">
            <a:extLst>
              <a:ext uri="{FF2B5EF4-FFF2-40B4-BE49-F238E27FC236}">
                <a16:creationId xmlns:a16="http://schemas.microsoft.com/office/drawing/2014/main" id="{3B6A6713-1865-4A8E-9E4A-FC36DA55489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905500" y="6347804"/>
            <a:ext cx="381000" cy="381000"/>
          </a:xfrm>
          <a:prstGeom prst="rect">
            <a:avLst/>
          </a:prstGeom>
        </p:spPr>
      </p:pic>
    </p:spTree>
    <p:extLst>
      <p:ext uri="{BB962C8B-B14F-4D97-AF65-F5344CB8AC3E}">
        <p14:creationId xmlns:p14="http://schemas.microsoft.com/office/powerpoint/2010/main" val="3558946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8_Titre et contenu">
    <p:spTree>
      <p:nvGrpSpPr>
        <p:cNvPr id="1" name=""/>
        <p:cNvGrpSpPr/>
        <p:nvPr/>
      </p:nvGrpSpPr>
      <p:grpSpPr>
        <a:xfrm>
          <a:off x="0" y="0"/>
          <a:ext cx="0" cy="0"/>
          <a:chOff x="0" y="0"/>
          <a:chExt cx="0" cy="0"/>
        </a:xfrm>
      </p:grpSpPr>
      <p:pic>
        <p:nvPicPr>
          <p:cNvPr id="17" name="Graphique 16">
            <a:extLst>
              <a:ext uri="{FF2B5EF4-FFF2-40B4-BE49-F238E27FC236}">
                <a16:creationId xmlns:a16="http://schemas.microsoft.com/office/drawing/2014/main" id="{9336E4B9-D135-4885-B0F9-87E6BE79F0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390390"/>
            <a:ext cx="10515600" cy="1300298"/>
          </a:xfrm>
          <a:prstGeom prst="rect">
            <a:avLst/>
          </a:prstGeom>
        </p:spPr>
      </p:pic>
      <p:sp>
        <p:nvSpPr>
          <p:cNvPr id="2" name="Titre 1">
            <a:extLst>
              <a:ext uri="{FF2B5EF4-FFF2-40B4-BE49-F238E27FC236}">
                <a16:creationId xmlns:a16="http://schemas.microsoft.com/office/drawing/2014/main" id="{4F84779A-5AE0-44F9-A96A-5F59CC26B475}"/>
              </a:ext>
            </a:extLst>
          </p:cNvPr>
          <p:cNvSpPr>
            <a:spLocks noGrp="1"/>
          </p:cNvSpPr>
          <p:nvPr>
            <p:ph type="title" hasCustomPrompt="1"/>
          </p:nvPr>
        </p:nvSpPr>
        <p:spPr>
          <a:xfrm>
            <a:off x="914400" y="365125"/>
            <a:ext cx="10439400" cy="1325563"/>
          </a:xfrm>
          <a:prstGeom prst="rect">
            <a:avLst/>
          </a:prstGeom>
        </p:spPr>
        <p:txBody>
          <a:bodyPr/>
          <a:lstStyle>
            <a:lvl1pPr>
              <a:defRPr sz="4000">
                <a:solidFill>
                  <a:schemeClr val="bg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ECEE12-DC28-4511-8900-9D64844F700E}"/>
              </a:ext>
            </a:extLst>
          </p:cNvPr>
          <p:cNvSpPr>
            <a:spLocks noGrp="1"/>
          </p:cNvSpPr>
          <p:nvPr>
            <p:ph idx="1"/>
          </p:nvPr>
        </p:nvSpPr>
        <p:spPr>
          <a:xfrm>
            <a:off x="914400" y="1825625"/>
            <a:ext cx="10439400" cy="4351338"/>
          </a:xfrm>
          <a:prstGeom prst="rect">
            <a:avLst/>
          </a:prstGeom>
          <a:ln>
            <a:noFill/>
          </a:ln>
        </p:spPr>
        <p:txBody>
          <a:bodyPr/>
          <a:lstStyle>
            <a:lvl1pPr>
              <a:defRPr sz="2600"/>
            </a:lvl1pPr>
          </a:lstStyle>
          <a:p>
            <a:pPr lvl="0"/>
            <a:endParaRPr lang="fr-FR" dirty="0"/>
          </a:p>
        </p:txBody>
      </p:sp>
      <p:sp>
        <p:nvSpPr>
          <p:cNvPr id="4" name="Espace réservé de la date 3">
            <a:extLst>
              <a:ext uri="{FF2B5EF4-FFF2-40B4-BE49-F238E27FC236}">
                <a16:creationId xmlns:a16="http://schemas.microsoft.com/office/drawing/2014/main" id="{55A741E1-AEAD-43F4-A7D6-E8894598E96A}"/>
              </a:ext>
            </a:extLst>
          </p:cNvPr>
          <p:cNvSpPr>
            <a:spLocks noGrp="1"/>
          </p:cNvSpPr>
          <p:nvPr>
            <p:ph type="dt" sz="half" idx="10"/>
          </p:nvPr>
        </p:nvSpPr>
        <p:spPr/>
        <p:txBody>
          <a:bodyPr/>
          <a:lstStyle/>
          <a:p>
            <a:fld id="{7BB5ED22-90CE-43D0-A6E5-46DDB337FB1C}"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9FAA025E-AA98-4E27-9030-BB905ECCAA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AD06A3-5A0D-4A9E-A9E2-57CCCD5630DD}"/>
              </a:ext>
            </a:extLst>
          </p:cNvPr>
          <p:cNvSpPr>
            <a:spLocks noGrp="1"/>
          </p:cNvSpPr>
          <p:nvPr>
            <p:ph type="sldNum" sz="quarter" idx="12"/>
          </p:nvPr>
        </p:nvSpPr>
        <p:spPr/>
        <p:txBody>
          <a:bodyPr/>
          <a:lstStyle/>
          <a:p>
            <a:fld id="{BD8347EA-771E-4B9C-AFFD-EC95E4E4BBA1}" type="slidenum">
              <a:rPr lang="fr-FR" smtClean="0"/>
              <a:t>‹N°›</a:t>
            </a:fld>
            <a:endParaRPr lang="fr-FR"/>
          </a:p>
        </p:txBody>
      </p:sp>
      <p:pic>
        <p:nvPicPr>
          <p:cNvPr id="7" name="Graphique 6">
            <a:extLst>
              <a:ext uri="{FF2B5EF4-FFF2-40B4-BE49-F238E27FC236}">
                <a16:creationId xmlns:a16="http://schemas.microsoft.com/office/drawing/2014/main" id="{853BC36C-E70A-4ED4-8832-6B7FD7FE007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905500" y="6347804"/>
            <a:ext cx="381000" cy="381000"/>
          </a:xfrm>
          <a:prstGeom prst="rect">
            <a:avLst/>
          </a:prstGeom>
        </p:spPr>
      </p:pic>
    </p:spTree>
    <p:extLst>
      <p:ext uri="{BB962C8B-B14F-4D97-AF65-F5344CB8AC3E}">
        <p14:creationId xmlns:p14="http://schemas.microsoft.com/office/powerpoint/2010/main" val="2951544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4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84779A-5AE0-44F9-A96A-5F59CC26B475}"/>
              </a:ext>
            </a:extLst>
          </p:cNvPr>
          <p:cNvSpPr>
            <a:spLocks noGrp="1"/>
          </p:cNvSpPr>
          <p:nvPr>
            <p:ph type="title" hasCustomPrompt="1"/>
          </p:nvPr>
        </p:nvSpPr>
        <p:spPr>
          <a:xfrm>
            <a:off x="838201" y="365125"/>
            <a:ext cx="4904574" cy="1325563"/>
          </a:xfrm>
          <a:prstGeom prst="rect">
            <a:avLst/>
          </a:prstGeom>
        </p:spPr>
        <p:txBody>
          <a:bodyPr/>
          <a:lstStyle>
            <a:lvl1pPr>
              <a:defRPr sz="4000">
                <a:solidFill>
                  <a:srgbClr val="D70A78"/>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ECEE12-DC28-4511-8900-9D64844F700E}"/>
              </a:ext>
            </a:extLst>
          </p:cNvPr>
          <p:cNvSpPr>
            <a:spLocks noGrp="1"/>
          </p:cNvSpPr>
          <p:nvPr>
            <p:ph idx="1"/>
          </p:nvPr>
        </p:nvSpPr>
        <p:spPr>
          <a:xfrm>
            <a:off x="838200" y="1825625"/>
            <a:ext cx="4904574" cy="4351338"/>
          </a:xfrm>
          <a:prstGeom prst="rect">
            <a:avLst/>
          </a:prstGeom>
        </p:spPr>
        <p:txBody>
          <a:bodyPr/>
          <a:lstStyle>
            <a:lvl1pPr>
              <a:defRPr sz="2600"/>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55A741E1-AEAD-43F4-A7D6-E8894598E96A}"/>
              </a:ext>
            </a:extLst>
          </p:cNvPr>
          <p:cNvSpPr>
            <a:spLocks noGrp="1"/>
          </p:cNvSpPr>
          <p:nvPr>
            <p:ph type="dt" sz="half" idx="10"/>
          </p:nvPr>
        </p:nvSpPr>
        <p:spPr/>
        <p:txBody>
          <a:bodyPr/>
          <a:lstStyle/>
          <a:p>
            <a:fld id="{01806F46-651C-4B3B-9A7C-BF109253FB56}"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9FAA025E-AA98-4E27-9030-BB905ECCAA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AD06A3-5A0D-4A9E-A9E2-57CCCD5630DD}"/>
              </a:ext>
            </a:extLst>
          </p:cNvPr>
          <p:cNvSpPr>
            <a:spLocks noGrp="1"/>
          </p:cNvSpPr>
          <p:nvPr>
            <p:ph type="sldNum" sz="quarter" idx="12"/>
          </p:nvPr>
        </p:nvSpPr>
        <p:spPr/>
        <p:txBody>
          <a:bodyPr/>
          <a:lstStyle/>
          <a:p>
            <a:fld id="{BD8347EA-771E-4B9C-AFFD-EC95E4E4BBA1}" type="slidenum">
              <a:rPr lang="fr-FR" smtClean="0"/>
              <a:t>‹N°›</a:t>
            </a:fld>
            <a:endParaRPr lang="fr-FR"/>
          </a:p>
        </p:txBody>
      </p:sp>
      <p:pic>
        <p:nvPicPr>
          <p:cNvPr id="7" name="Graphique 6">
            <a:extLst>
              <a:ext uri="{FF2B5EF4-FFF2-40B4-BE49-F238E27FC236}">
                <a16:creationId xmlns:a16="http://schemas.microsoft.com/office/drawing/2014/main" id="{5FB12B0A-E274-47F6-9E38-075DCC9E72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05500" y="6347804"/>
            <a:ext cx="381000" cy="381000"/>
          </a:xfrm>
          <a:prstGeom prst="rect">
            <a:avLst/>
          </a:prstGeom>
        </p:spPr>
      </p:pic>
      <p:sp>
        <p:nvSpPr>
          <p:cNvPr id="8" name="Graphique 8">
            <a:extLst>
              <a:ext uri="{FF2B5EF4-FFF2-40B4-BE49-F238E27FC236}">
                <a16:creationId xmlns:a16="http://schemas.microsoft.com/office/drawing/2014/main" id="{77E4C464-9B74-43A8-B379-E14341E5F26F}"/>
              </a:ext>
            </a:extLst>
          </p:cNvPr>
          <p:cNvSpPr/>
          <p:nvPr userDrawn="1"/>
        </p:nvSpPr>
        <p:spPr>
          <a:xfrm>
            <a:off x="5959267" y="365125"/>
            <a:ext cx="5900513" cy="5812361"/>
          </a:xfrm>
          <a:custGeom>
            <a:avLst/>
            <a:gdLst>
              <a:gd name="connsiteX0" fmla="*/ 375107 w 4347367"/>
              <a:gd name="connsiteY0" fmla="*/ 4351740 h 4351861"/>
              <a:gd name="connsiteX1" fmla="*/ 12 w 4347367"/>
              <a:gd name="connsiteY1" fmla="*/ 3976646 h 4351861"/>
              <a:gd name="connsiteX2" fmla="*/ 0 w 4347367"/>
              <a:gd name="connsiteY2" fmla="*/ 0 h 4351861"/>
              <a:gd name="connsiteX3" fmla="*/ 3972273 w 4347367"/>
              <a:gd name="connsiteY3" fmla="*/ 37 h 4351861"/>
              <a:gd name="connsiteX4" fmla="*/ 4347368 w 4347367"/>
              <a:gd name="connsiteY4" fmla="*/ 375131 h 4351861"/>
              <a:gd name="connsiteX5" fmla="*/ 4347294 w 4347367"/>
              <a:gd name="connsiteY5" fmla="*/ 4351862 h 4351861"/>
              <a:gd name="connsiteX6" fmla="*/ 375107 w 4347367"/>
              <a:gd name="connsiteY6" fmla="*/ 4351740 h 43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7367" h="4351861">
                <a:moveTo>
                  <a:pt x="375107" y="4351740"/>
                </a:moveTo>
                <a:cubicBezTo>
                  <a:pt x="167952" y="4351740"/>
                  <a:pt x="12" y="4183800"/>
                  <a:pt x="12" y="3976646"/>
                </a:cubicBezTo>
                <a:lnTo>
                  <a:pt x="0" y="0"/>
                </a:lnTo>
                <a:lnTo>
                  <a:pt x="3972273" y="37"/>
                </a:lnTo>
                <a:cubicBezTo>
                  <a:pt x="4179428" y="37"/>
                  <a:pt x="4347368" y="167977"/>
                  <a:pt x="4347368" y="375131"/>
                </a:cubicBezTo>
                <a:lnTo>
                  <a:pt x="4347294" y="4351862"/>
                </a:lnTo>
                <a:lnTo>
                  <a:pt x="375107" y="4351740"/>
                </a:lnTo>
                <a:close/>
              </a:path>
            </a:pathLst>
          </a:custGeom>
          <a:blipFill dpi="0" rotWithShape="1">
            <a:blip r:embed="rId4">
              <a:extLst>
                <a:ext uri="{28A0092B-C50C-407E-A947-70E740481C1C}">
                  <a14:useLocalDpi xmlns:a14="http://schemas.microsoft.com/office/drawing/2010/main" val="0"/>
                </a:ext>
              </a:extLst>
            </a:blip>
            <a:srcRect/>
            <a:stretch>
              <a:fillRect/>
            </a:stretch>
          </a:blipFill>
          <a:ln w="1217" cap="flat">
            <a:noFill/>
            <a:prstDash val="solid"/>
            <a:miter/>
          </a:ln>
        </p:spPr>
        <p:txBody>
          <a:bodyPr rtlCol="0" anchor="ctr"/>
          <a:lstStyle/>
          <a:p>
            <a:endParaRPr lang="fr-FR" dirty="0"/>
          </a:p>
        </p:txBody>
      </p:sp>
    </p:spTree>
    <p:extLst>
      <p:ext uri="{BB962C8B-B14F-4D97-AF65-F5344CB8AC3E}">
        <p14:creationId xmlns:p14="http://schemas.microsoft.com/office/powerpoint/2010/main" val="2241675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5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84779A-5AE0-44F9-A96A-5F59CC26B475}"/>
              </a:ext>
            </a:extLst>
          </p:cNvPr>
          <p:cNvSpPr>
            <a:spLocks noGrp="1"/>
          </p:cNvSpPr>
          <p:nvPr>
            <p:ph type="title" hasCustomPrompt="1"/>
          </p:nvPr>
        </p:nvSpPr>
        <p:spPr>
          <a:xfrm>
            <a:off x="838200" y="365125"/>
            <a:ext cx="10515600" cy="1325563"/>
          </a:xfrm>
          <a:prstGeom prst="rect">
            <a:avLst/>
          </a:prstGeom>
        </p:spPr>
        <p:txBody>
          <a:bodyPr/>
          <a:lstStyle>
            <a:lvl1pPr>
              <a:defRPr sz="4000">
                <a:solidFill>
                  <a:srgbClr val="D70A78"/>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ECEE12-DC28-4511-8900-9D64844F700E}"/>
              </a:ext>
            </a:extLst>
          </p:cNvPr>
          <p:cNvSpPr>
            <a:spLocks noGrp="1"/>
          </p:cNvSpPr>
          <p:nvPr>
            <p:ph idx="1"/>
          </p:nvPr>
        </p:nvSpPr>
        <p:spPr>
          <a:xfrm>
            <a:off x="838200" y="1825625"/>
            <a:ext cx="10515600" cy="4351338"/>
          </a:xfrm>
          <a:prstGeom prst="rect">
            <a:avLst/>
          </a:prstGeom>
          <a:ln>
            <a:noFill/>
          </a:ln>
        </p:spPr>
        <p:txBody>
          <a:bodyPr/>
          <a:lstStyle>
            <a:lvl1pPr>
              <a:defRPr sz="2600"/>
            </a:lvl1pPr>
          </a:lstStyle>
          <a:p>
            <a:pPr lvl="0"/>
            <a:endParaRPr lang="fr-FR" dirty="0"/>
          </a:p>
        </p:txBody>
      </p:sp>
      <p:sp>
        <p:nvSpPr>
          <p:cNvPr id="4" name="Espace réservé de la date 3">
            <a:extLst>
              <a:ext uri="{FF2B5EF4-FFF2-40B4-BE49-F238E27FC236}">
                <a16:creationId xmlns:a16="http://schemas.microsoft.com/office/drawing/2014/main" id="{55A741E1-AEAD-43F4-A7D6-E8894598E96A}"/>
              </a:ext>
            </a:extLst>
          </p:cNvPr>
          <p:cNvSpPr>
            <a:spLocks noGrp="1"/>
          </p:cNvSpPr>
          <p:nvPr>
            <p:ph type="dt" sz="half" idx="10"/>
          </p:nvPr>
        </p:nvSpPr>
        <p:spPr/>
        <p:txBody>
          <a:bodyPr/>
          <a:lstStyle/>
          <a:p>
            <a:fld id="{7BB5ED22-90CE-43D0-A6E5-46DDB337FB1C}"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9FAA025E-AA98-4E27-9030-BB905ECCAA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AD06A3-5A0D-4A9E-A9E2-57CCCD5630DD}"/>
              </a:ext>
            </a:extLst>
          </p:cNvPr>
          <p:cNvSpPr>
            <a:spLocks noGrp="1"/>
          </p:cNvSpPr>
          <p:nvPr>
            <p:ph type="sldNum" sz="quarter" idx="12"/>
          </p:nvPr>
        </p:nvSpPr>
        <p:spPr/>
        <p:txBody>
          <a:bodyPr/>
          <a:lstStyle/>
          <a:p>
            <a:fld id="{BD8347EA-771E-4B9C-AFFD-EC95E4E4BBA1}" type="slidenum">
              <a:rPr lang="fr-FR" smtClean="0"/>
              <a:t>‹N°›</a:t>
            </a:fld>
            <a:endParaRPr lang="fr-FR"/>
          </a:p>
        </p:txBody>
      </p:sp>
      <p:pic>
        <p:nvPicPr>
          <p:cNvPr id="7" name="Graphique 6">
            <a:extLst>
              <a:ext uri="{FF2B5EF4-FFF2-40B4-BE49-F238E27FC236}">
                <a16:creationId xmlns:a16="http://schemas.microsoft.com/office/drawing/2014/main" id="{853BC36C-E70A-4ED4-8832-6B7FD7FE00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05500" y="6347804"/>
            <a:ext cx="381000" cy="381000"/>
          </a:xfrm>
          <a:prstGeom prst="rect">
            <a:avLst/>
          </a:prstGeom>
        </p:spPr>
      </p:pic>
    </p:spTree>
    <p:extLst>
      <p:ext uri="{BB962C8B-B14F-4D97-AF65-F5344CB8AC3E}">
        <p14:creationId xmlns:p14="http://schemas.microsoft.com/office/powerpoint/2010/main" val="1482089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re de section">
    <p:bg>
      <p:bgPr>
        <a:solidFill>
          <a:srgbClr val="D70A78"/>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0EE93DF-0E8E-40C9-912E-332326BB2875}"/>
              </a:ext>
            </a:extLst>
          </p:cNvPr>
          <p:cNvSpPr>
            <a:spLocks noGrp="1"/>
          </p:cNvSpPr>
          <p:nvPr>
            <p:ph type="dt" sz="half" idx="10"/>
          </p:nvPr>
        </p:nvSpPr>
        <p:spPr/>
        <p:txBody>
          <a:bodyPr/>
          <a:lstStyle>
            <a:lvl1pPr>
              <a:defRPr>
                <a:solidFill>
                  <a:schemeClr val="bg1"/>
                </a:solidFill>
              </a:defRPr>
            </a:lvl1pPr>
          </a:lstStyle>
          <a:p>
            <a:fld id="{92A5DF60-4952-4968-85C1-447D039EF35B}"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3A810CD7-56B0-474A-A019-FAFC3B4E613F}"/>
              </a:ext>
            </a:extLst>
          </p:cNvPr>
          <p:cNvSpPr>
            <a:spLocks noGrp="1"/>
          </p:cNvSpPr>
          <p:nvPr>
            <p:ph type="ftr" sz="quarter" idx="11"/>
          </p:nvPr>
        </p:nvSpPr>
        <p:spPr/>
        <p:txBody>
          <a:bodyPr/>
          <a:lstStyle>
            <a:lvl1pPr>
              <a:defRPr>
                <a:solidFill>
                  <a:schemeClr val="bg1"/>
                </a:solidFill>
              </a:defRPr>
            </a:lvl1pPr>
          </a:lstStyle>
          <a:p>
            <a:endParaRPr lang="fr-FR">
              <a:solidFill>
                <a:schemeClr val="bg1"/>
              </a:solidFill>
            </a:endParaRPr>
          </a:p>
        </p:txBody>
      </p:sp>
      <p:sp>
        <p:nvSpPr>
          <p:cNvPr id="6" name="Espace réservé du numéro de diapositive 5">
            <a:extLst>
              <a:ext uri="{FF2B5EF4-FFF2-40B4-BE49-F238E27FC236}">
                <a16:creationId xmlns:a16="http://schemas.microsoft.com/office/drawing/2014/main" id="{EB5831AE-B510-4934-937A-812290AD6369}"/>
              </a:ext>
            </a:extLst>
          </p:cNvPr>
          <p:cNvSpPr>
            <a:spLocks noGrp="1"/>
          </p:cNvSpPr>
          <p:nvPr>
            <p:ph type="sldNum" sz="quarter" idx="12"/>
          </p:nvPr>
        </p:nvSpPr>
        <p:spPr/>
        <p:txBody>
          <a:bodyPr/>
          <a:lstStyle>
            <a:lvl1pPr>
              <a:defRPr>
                <a:solidFill>
                  <a:schemeClr val="bg1"/>
                </a:solidFill>
              </a:defRPr>
            </a:lvl1pPr>
          </a:lstStyle>
          <a:p>
            <a:fld id="{BD8347EA-771E-4B9C-AFFD-EC95E4E4BBA1}" type="slidenum">
              <a:rPr lang="fr-FR" smtClean="0"/>
              <a:pPr/>
              <a:t>‹N°›</a:t>
            </a:fld>
            <a:endParaRPr lang="fr-FR"/>
          </a:p>
        </p:txBody>
      </p:sp>
      <p:sp>
        <p:nvSpPr>
          <p:cNvPr id="3" name="ZoneTexte 2">
            <a:extLst>
              <a:ext uri="{FF2B5EF4-FFF2-40B4-BE49-F238E27FC236}">
                <a16:creationId xmlns:a16="http://schemas.microsoft.com/office/drawing/2014/main" id="{19A6A1F0-FCF6-438D-A07D-C1988FD87C1A}"/>
              </a:ext>
            </a:extLst>
          </p:cNvPr>
          <p:cNvSpPr txBox="1"/>
          <p:nvPr userDrawn="1"/>
        </p:nvSpPr>
        <p:spPr>
          <a:xfrm>
            <a:off x="4016879" y="4371417"/>
            <a:ext cx="4158241" cy="1015663"/>
          </a:xfrm>
          <a:prstGeom prst="rect">
            <a:avLst/>
          </a:prstGeom>
          <a:noFill/>
        </p:spPr>
        <p:txBody>
          <a:bodyPr wrap="square" rtlCol="0">
            <a:spAutoFit/>
          </a:bodyPr>
          <a:lstStyle/>
          <a:p>
            <a:pPr algn="ctr"/>
            <a:r>
              <a:rPr lang="fr-FR" sz="6000" b="1" spc="-150" dirty="0">
                <a:solidFill>
                  <a:schemeClr val="bg1"/>
                </a:solidFill>
                <a:latin typeface="Nunito" pitchFamily="2" charset="0"/>
              </a:rPr>
              <a:t>merci</a:t>
            </a:r>
          </a:p>
        </p:txBody>
      </p:sp>
      <p:pic>
        <p:nvPicPr>
          <p:cNvPr id="9" name="Image 8">
            <a:extLst>
              <a:ext uri="{FF2B5EF4-FFF2-40B4-BE49-F238E27FC236}">
                <a16:creationId xmlns:a16="http://schemas.microsoft.com/office/drawing/2014/main" id="{52E5FC5C-FBA9-40FD-85F9-84B8F23A7E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19405" y="3240157"/>
            <a:ext cx="1153190" cy="1146094"/>
          </a:xfrm>
          <a:prstGeom prst="rect">
            <a:avLst/>
          </a:prstGeom>
        </p:spPr>
      </p:pic>
    </p:spTree>
    <p:extLst>
      <p:ext uri="{BB962C8B-B14F-4D97-AF65-F5344CB8AC3E}">
        <p14:creationId xmlns:p14="http://schemas.microsoft.com/office/powerpoint/2010/main" val="2144047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re de section">
    <p:bg>
      <p:bgPr>
        <a:solidFill>
          <a:srgbClr val="7C388D"/>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5A7E78-CD90-48D3-93BA-F5B9A4585557}"/>
              </a:ext>
            </a:extLst>
          </p:cNvPr>
          <p:cNvSpPr>
            <a:spLocks noGrp="1"/>
          </p:cNvSpPr>
          <p:nvPr>
            <p:ph type="title"/>
          </p:nvPr>
        </p:nvSpPr>
        <p:spPr>
          <a:xfrm>
            <a:off x="2362200" y="2062163"/>
            <a:ext cx="9829800" cy="2852737"/>
          </a:xfrm>
          <a:prstGeom prst="rect">
            <a:avLst/>
          </a:prstGeom>
        </p:spPr>
        <p:txBody>
          <a:bodyPr anchor="ctr"/>
          <a:lstStyle>
            <a:lvl1pPr marL="1438275" indent="-1352550">
              <a:defRPr sz="6000" b="1" spc="-150">
                <a:solidFill>
                  <a:schemeClr val="bg1"/>
                </a:solidFill>
                <a:latin typeface="Nunito" pitchFamily="2" charset="0"/>
              </a:defRPr>
            </a:lvl1pPr>
          </a:lstStyle>
          <a:p>
            <a:r>
              <a:rPr lang="fr-FR" dirty="0"/>
              <a:t>Modifiez le style du titre</a:t>
            </a:r>
          </a:p>
        </p:txBody>
      </p:sp>
      <p:sp>
        <p:nvSpPr>
          <p:cNvPr id="4" name="Espace réservé de la date 3">
            <a:extLst>
              <a:ext uri="{FF2B5EF4-FFF2-40B4-BE49-F238E27FC236}">
                <a16:creationId xmlns:a16="http://schemas.microsoft.com/office/drawing/2014/main" id="{00EE93DF-0E8E-40C9-912E-332326BB2875}"/>
              </a:ext>
            </a:extLst>
          </p:cNvPr>
          <p:cNvSpPr>
            <a:spLocks noGrp="1"/>
          </p:cNvSpPr>
          <p:nvPr>
            <p:ph type="dt" sz="half" idx="10"/>
          </p:nvPr>
        </p:nvSpPr>
        <p:spPr/>
        <p:txBody>
          <a:bodyPr/>
          <a:lstStyle>
            <a:lvl1pPr>
              <a:defRPr>
                <a:solidFill>
                  <a:schemeClr val="bg1"/>
                </a:solidFill>
              </a:defRPr>
            </a:lvl1pPr>
          </a:lstStyle>
          <a:p>
            <a:fld id="{209320C9-1659-45C6-9B5D-7EC0F204AA24}"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3A810CD7-56B0-474A-A019-FAFC3B4E613F}"/>
              </a:ext>
            </a:extLst>
          </p:cNvPr>
          <p:cNvSpPr>
            <a:spLocks noGrp="1"/>
          </p:cNvSpPr>
          <p:nvPr>
            <p:ph type="ftr" sz="quarter" idx="11"/>
          </p:nvPr>
        </p:nvSpPr>
        <p:spPr/>
        <p:txBody>
          <a:bodyPr/>
          <a:lstStyle>
            <a:lvl1pPr>
              <a:defRPr>
                <a:solidFill>
                  <a:schemeClr val="bg1"/>
                </a:solidFill>
              </a:defRPr>
            </a:lvl1pPr>
          </a:lstStyle>
          <a:p>
            <a:endParaRPr lang="fr-FR">
              <a:solidFill>
                <a:schemeClr val="bg1"/>
              </a:solidFill>
            </a:endParaRPr>
          </a:p>
        </p:txBody>
      </p:sp>
      <p:sp>
        <p:nvSpPr>
          <p:cNvPr id="6" name="Espace réservé du numéro de diapositive 5">
            <a:extLst>
              <a:ext uri="{FF2B5EF4-FFF2-40B4-BE49-F238E27FC236}">
                <a16:creationId xmlns:a16="http://schemas.microsoft.com/office/drawing/2014/main" id="{EB5831AE-B510-4934-937A-812290AD6369}"/>
              </a:ext>
            </a:extLst>
          </p:cNvPr>
          <p:cNvSpPr>
            <a:spLocks noGrp="1"/>
          </p:cNvSpPr>
          <p:nvPr>
            <p:ph type="sldNum" sz="quarter" idx="12"/>
          </p:nvPr>
        </p:nvSpPr>
        <p:spPr/>
        <p:txBody>
          <a:bodyPr/>
          <a:lstStyle>
            <a:lvl1pPr>
              <a:defRPr>
                <a:solidFill>
                  <a:schemeClr val="bg1"/>
                </a:solidFill>
              </a:defRPr>
            </a:lvl1pPr>
          </a:lstStyle>
          <a:p>
            <a:fld id="{BD8347EA-771E-4B9C-AFFD-EC95E4E4BBA1}" type="slidenum">
              <a:rPr lang="fr-FR" smtClean="0"/>
              <a:pPr/>
              <a:t>‹N°›</a:t>
            </a:fld>
            <a:endParaRPr lang="fr-FR"/>
          </a:p>
        </p:txBody>
      </p:sp>
      <p:pic>
        <p:nvPicPr>
          <p:cNvPr id="7" name="Image" descr="Image">
            <a:extLst>
              <a:ext uri="{FF2B5EF4-FFF2-40B4-BE49-F238E27FC236}">
                <a16:creationId xmlns:a16="http://schemas.microsoft.com/office/drawing/2014/main" id="{99229919-093F-4306-B43A-C7F2CF1A0223}"/>
              </a:ext>
            </a:extLst>
          </p:cNvPr>
          <p:cNvPicPr>
            <a:picLocks noChangeAspect="1"/>
          </p:cNvPicPr>
          <p:nvPr userDrawn="1"/>
        </p:nvPicPr>
        <p:blipFill>
          <a:blip r:embed="rId2"/>
          <a:stretch>
            <a:fillRect/>
          </a:stretch>
        </p:blipFill>
        <p:spPr>
          <a:xfrm>
            <a:off x="1938131" y="2690340"/>
            <a:ext cx="1477320" cy="1477320"/>
          </a:xfrm>
          <a:prstGeom prst="rect">
            <a:avLst/>
          </a:prstGeom>
          <a:ln w="12700">
            <a:miter lim="400000"/>
          </a:ln>
        </p:spPr>
      </p:pic>
    </p:spTree>
    <p:extLst>
      <p:ext uri="{BB962C8B-B14F-4D97-AF65-F5344CB8AC3E}">
        <p14:creationId xmlns:p14="http://schemas.microsoft.com/office/powerpoint/2010/main" val="1948874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84C281-D1B9-4196-90CA-258DA8877E01}"/>
              </a:ext>
            </a:extLst>
          </p:cNvPr>
          <p:cNvSpPr/>
          <p:nvPr userDrawn="1"/>
        </p:nvSpPr>
        <p:spPr>
          <a:xfrm>
            <a:off x="842400" y="1042587"/>
            <a:ext cx="10497600" cy="5134376"/>
          </a:xfrm>
          <a:prstGeom prst="rect">
            <a:avLst/>
          </a:prstGeom>
          <a:noFill/>
          <a:ln>
            <a:solidFill>
              <a:srgbClr val="7C38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Graphique 7">
            <a:extLst>
              <a:ext uri="{FF2B5EF4-FFF2-40B4-BE49-F238E27FC236}">
                <a16:creationId xmlns:a16="http://schemas.microsoft.com/office/drawing/2014/main" id="{7DA0101C-D82E-47D9-9A25-6AF675EF7E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390390"/>
            <a:ext cx="10515600" cy="1300298"/>
          </a:xfrm>
          <a:prstGeom prst="rect">
            <a:avLst/>
          </a:prstGeom>
        </p:spPr>
      </p:pic>
      <p:sp>
        <p:nvSpPr>
          <p:cNvPr id="2" name="Titre 1">
            <a:extLst>
              <a:ext uri="{FF2B5EF4-FFF2-40B4-BE49-F238E27FC236}">
                <a16:creationId xmlns:a16="http://schemas.microsoft.com/office/drawing/2014/main" id="{4F84779A-5AE0-44F9-A96A-5F59CC26B475}"/>
              </a:ext>
            </a:extLst>
          </p:cNvPr>
          <p:cNvSpPr>
            <a:spLocks noGrp="1"/>
          </p:cNvSpPr>
          <p:nvPr>
            <p:ph type="title" hasCustomPrompt="1"/>
          </p:nvPr>
        </p:nvSpPr>
        <p:spPr>
          <a:xfrm>
            <a:off x="914400" y="365125"/>
            <a:ext cx="10439400" cy="1325563"/>
          </a:xfrm>
          <a:prstGeom prst="rect">
            <a:avLst/>
          </a:prstGeom>
        </p:spPr>
        <p:txBody>
          <a:bodyPr/>
          <a:lstStyle>
            <a:lvl1pPr>
              <a:defRPr sz="4000">
                <a:solidFill>
                  <a:schemeClr val="bg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ECEE12-DC28-4511-8900-9D64844F700E}"/>
              </a:ext>
            </a:extLst>
          </p:cNvPr>
          <p:cNvSpPr>
            <a:spLocks noGrp="1"/>
          </p:cNvSpPr>
          <p:nvPr>
            <p:ph idx="1"/>
          </p:nvPr>
        </p:nvSpPr>
        <p:spPr>
          <a:xfrm>
            <a:off x="914400" y="1825625"/>
            <a:ext cx="10439400" cy="4351338"/>
          </a:xfrm>
          <a:prstGeom prst="rect">
            <a:avLst/>
          </a:prstGeom>
        </p:spPr>
        <p:txBody>
          <a:bodyPr/>
          <a:lstStyle>
            <a:lvl1pPr>
              <a:defRPr sz="2600"/>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55A741E1-AEAD-43F4-A7D6-E8894598E96A}"/>
              </a:ext>
            </a:extLst>
          </p:cNvPr>
          <p:cNvSpPr>
            <a:spLocks noGrp="1"/>
          </p:cNvSpPr>
          <p:nvPr>
            <p:ph type="dt" sz="half" idx="10"/>
          </p:nvPr>
        </p:nvSpPr>
        <p:spPr/>
        <p:txBody>
          <a:bodyPr/>
          <a:lstStyle/>
          <a:p>
            <a:fld id="{1AD7CC42-11A7-4E35-A837-B9FE29F4B346}"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9FAA025E-AA98-4E27-9030-BB905ECCAA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AD06A3-5A0D-4A9E-A9E2-57CCCD5630DD}"/>
              </a:ext>
            </a:extLst>
          </p:cNvPr>
          <p:cNvSpPr>
            <a:spLocks noGrp="1"/>
          </p:cNvSpPr>
          <p:nvPr>
            <p:ph type="sldNum" sz="quarter" idx="12"/>
          </p:nvPr>
        </p:nvSpPr>
        <p:spPr/>
        <p:txBody>
          <a:bodyPr/>
          <a:lstStyle/>
          <a:p>
            <a:fld id="{BD8347EA-771E-4B9C-AFFD-EC95E4E4BBA1}" type="slidenum">
              <a:rPr lang="fr-FR" smtClean="0"/>
              <a:t>‹N°›</a:t>
            </a:fld>
            <a:endParaRPr lang="fr-FR"/>
          </a:p>
        </p:txBody>
      </p:sp>
      <p:pic>
        <p:nvPicPr>
          <p:cNvPr id="7" name="Graphique 6">
            <a:extLst>
              <a:ext uri="{FF2B5EF4-FFF2-40B4-BE49-F238E27FC236}">
                <a16:creationId xmlns:a16="http://schemas.microsoft.com/office/drawing/2014/main" id="{897617E9-0D47-4924-985E-A587736EFE8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905500" y="6347804"/>
            <a:ext cx="381000" cy="381000"/>
          </a:xfrm>
          <a:prstGeom prst="rect">
            <a:avLst/>
          </a:prstGeom>
        </p:spPr>
      </p:pic>
    </p:spTree>
    <p:extLst>
      <p:ext uri="{BB962C8B-B14F-4D97-AF65-F5344CB8AC3E}">
        <p14:creationId xmlns:p14="http://schemas.microsoft.com/office/powerpoint/2010/main" val="4105477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_Titre et contenu">
    <p:spTree>
      <p:nvGrpSpPr>
        <p:cNvPr id="1" name=""/>
        <p:cNvGrpSpPr/>
        <p:nvPr/>
      </p:nvGrpSpPr>
      <p:grpSpPr>
        <a:xfrm>
          <a:off x="0" y="0"/>
          <a:ext cx="0" cy="0"/>
          <a:chOff x="0" y="0"/>
          <a:chExt cx="0" cy="0"/>
        </a:xfrm>
      </p:grpSpPr>
      <p:pic>
        <p:nvPicPr>
          <p:cNvPr id="17" name="Graphique 16">
            <a:extLst>
              <a:ext uri="{FF2B5EF4-FFF2-40B4-BE49-F238E27FC236}">
                <a16:creationId xmlns:a16="http://schemas.microsoft.com/office/drawing/2014/main" id="{9336E4B9-D135-4885-B0F9-87E6BE79F0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390390"/>
            <a:ext cx="10515600" cy="1300298"/>
          </a:xfrm>
          <a:prstGeom prst="rect">
            <a:avLst/>
          </a:prstGeom>
        </p:spPr>
      </p:pic>
      <p:sp>
        <p:nvSpPr>
          <p:cNvPr id="2" name="Titre 1">
            <a:extLst>
              <a:ext uri="{FF2B5EF4-FFF2-40B4-BE49-F238E27FC236}">
                <a16:creationId xmlns:a16="http://schemas.microsoft.com/office/drawing/2014/main" id="{4F84779A-5AE0-44F9-A96A-5F59CC26B475}"/>
              </a:ext>
            </a:extLst>
          </p:cNvPr>
          <p:cNvSpPr>
            <a:spLocks noGrp="1"/>
          </p:cNvSpPr>
          <p:nvPr>
            <p:ph type="title" hasCustomPrompt="1"/>
          </p:nvPr>
        </p:nvSpPr>
        <p:spPr>
          <a:xfrm>
            <a:off x="914400" y="365125"/>
            <a:ext cx="10439400" cy="1325563"/>
          </a:xfrm>
          <a:prstGeom prst="rect">
            <a:avLst/>
          </a:prstGeom>
        </p:spPr>
        <p:txBody>
          <a:bodyPr/>
          <a:lstStyle>
            <a:lvl1pPr>
              <a:defRPr sz="4000">
                <a:solidFill>
                  <a:schemeClr val="bg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ECEE12-DC28-4511-8900-9D64844F700E}"/>
              </a:ext>
            </a:extLst>
          </p:cNvPr>
          <p:cNvSpPr>
            <a:spLocks noGrp="1"/>
          </p:cNvSpPr>
          <p:nvPr>
            <p:ph idx="1"/>
          </p:nvPr>
        </p:nvSpPr>
        <p:spPr>
          <a:xfrm>
            <a:off x="914400" y="1825625"/>
            <a:ext cx="10439400" cy="4351338"/>
          </a:xfrm>
          <a:prstGeom prst="rect">
            <a:avLst/>
          </a:prstGeom>
          <a:ln>
            <a:noFill/>
          </a:ln>
        </p:spPr>
        <p:txBody>
          <a:bodyPr/>
          <a:lstStyle>
            <a:lvl1pPr>
              <a:defRPr sz="2600"/>
            </a:lvl1pPr>
          </a:lstStyle>
          <a:p>
            <a:pPr lvl="0"/>
            <a:endParaRPr lang="fr-FR" dirty="0"/>
          </a:p>
        </p:txBody>
      </p:sp>
      <p:sp>
        <p:nvSpPr>
          <p:cNvPr id="4" name="Espace réservé de la date 3">
            <a:extLst>
              <a:ext uri="{FF2B5EF4-FFF2-40B4-BE49-F238E27FC236}">
                <a16:creationId xmlns:a16="http://schemas.microsoft.com/office/drawing/2014/main" id="{55A741E1-AEAD-43F4-A7D6-E8894598E96A}"/>
              </a:ext>
            </a:extLst>
          </p:cNvPr>
          <p:cNvSpPr>
            <a:spLocks noGrp="1"/>
          </p:cNvSpPr>
          <p:nvPr>
            <p:ph type="dt" sz="half" idx="10"/>
          </p:nvPr>
        </p:nvSpPr>
        <p:spPr/>
        <p:txBody>
          <a:bodyPr/>
          <a:lstStyle/>
          <a:p>
            <a:fld id="{7BB5ED22-90CE-43D0-A6E5-46DDB337FB1C}"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9FAA025E-AA98-4E27-9030-BB905ECCAA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AD06A3-5A0D-4A9E-A9E2-57CCCD5630DD}"/>
              </a:ext>
            </a:extLst>
          </p:cNvPr>
          <p:cNvSpPr>
            <a:spLocks noGrp="1"/>
          </p:cNvSpPr>
          <p:nvPr>
            <p:ph type="sldNum" sz="quarter" idx="12"/>
          </p:nvPr>
        </p:nvSpPr>
        <p:spPr/>
        <p:txBody>
          <a:bodyPr/>
          <a:lstStyle/>
          <a:p>
            <a:fld id="{BD8347EA-771E-4B9C-AFFD-EC95E4E4BBA1}" type="slidenum">
              <a:rPr lang="fr-FR" smtClean="0"/>
              <a:t>‹N°›</a:t>
            </a:fld>
            <a:endParaRPr lang="fr-FR"/>
          </a:p>
        </p:txBody>
      </p:sp>
      <p:pic>
        <p:nvPicPr>
          <p:cNvPr id="7" name="Graphique 6">
            <a:extLst>
              <a:ext uri="{FF2B5EF4-FFF2-40B4-BE49-F238E27FC236}">
                <a16:creationId xmlns:a16="http://schemas.microsoft.com/office/drawing/2014/main" id="{853BC36C-E70A-4ED4-8832-6B7FD7FE007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905500" y="6347804"/>
            <a:ext cx="381000" cy="381000"/>
          </a:xfrm>
          <a:prstGeom prst="rect">
            <a:avLst/>
          </a:prstGeom>
        </p:spPr>
      </p:pic>
    </p:spTree>
    <p:extLst>
      <p:ext uri="{BB962C8B-B14F-4D97-AF65-F5344CB8AC3E}">
        <p14:creationId xmlns:p14="http://schemas.microsoft.com/office/powerpoint/2010/main" val="3499174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3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84779A-5AE0-44F9-A96A-5F59CC26B475}"/>
              </a:ext>
            </a:extLst>
          </p:cNvPr>
          <p:cNvSpPr>
            <a:spLocks noGrp="1"/>
          </p:cNvSpPr>
          <p:nvPr>
            <p:ph type="title" hasCustomPrompt="1"/>
          </p:nvPr>
        </p:nvSpPr>
        <p:spPr>
          <a:xfrm>
            <a:off x="838201" y="365125"/>
            <a:ext cx="4904574" cy="1325563"/>
          </a:xfrm>
          <a:prstGeom prst="rect">
            <a:avLst/>
          </a:prstGeom>
        </p:spPr>
        <p:txBody>
          <a:bodyPr/>
          <a:lstStyle>
            <a:lvl1pPr>
              <a:defRPr sz="4000">
                <a:solidFill>
                  <a:srgbClr val="7C388D"/>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ECEE12-DC28-4511-8900-9D64844F700E}"/>
              </a:ext>
            </a:extLst>
          </p:cNvPr>
          <p:cNvSpPr>
            <a:spLocks noGrp="1"/>
          </p:cNvSpPr>
          <p:nvPr>
            <p:ph idx="1"/>
          </p:nvPr>
        </p:nvSpPr>
        <p:spPr>
          <a:xfrm>
            <a:off x="838200" y="1825625"/>
            <a:ext cx="4904574" cy="4351338"/>
          </a:xfrm>
          <a:prstGeom prst="rect">
            <a:avLst/>
          </a:prstGeom>
        </p:spPr>
        <p:txBody>
          <a:bodyPr/>
          <a:lstStyle>
            <a:lvl1pPr>
              <a:defRPr sz="2600"/>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55A741E1-AEAD-43F4-A7D6-E8894598E96A}"/>
              </a:ext>
            </a:extLst>
          </p:cNvPr>
          <p:cNvSpPr>
            <a:spLocks noGrp="1"/>
          </p:cNvSpPr>
          <p:nvPr>
            <p:ph type="dt" sz="half" idx="10"/>
          </p:nvPr>
        </p:nvSpPr>
        <p:spPr/>
        <p:txBody>
          <a:bodyPr/>
          <a:lstStyle/>
          <a:p>
            <a:fld id="{1192FE79-C937-4928-B708-0058D09EEF7B}"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9FAA025E-AA98-4E27-9030-BB905ECCAA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AD06A3-5A0D-4A9E-A9E2-57CCCD5630DD}"/>
              </a:ext>
            </a:extLst>
          </p:cNvPr>
          <p:cNvSpPr>
            <a:spLocks noGrp="1"/>
          </p:cNvSpPr>
          <p:nvPr>
            <p:ph type="sldNum" sz="quarter" idx="12"/>
          </p:nvPr>
        </p:nvSpPr>
        <p:spPr/>
        <p:txBody>
          <a:bodyPr/>
          <a:lstStyle/>
          <a:p>
            <a:fld id="{BD8347EA-771E-4B9C-AFFD-EC95E4E4BBA1}" type="slidenum">
              <a:rPr lang="fr-FR" smtClean="0"/>
              <a:t>‹N°›</a:t>
            </a:fld>
            <a:endParaRPr lang="fr-FR"/>
          </a:p>
        </p:txBody>
      </p:sp>
      <p:pic>
        <p:nvPicPr>
          <p:cNvPr id="7" name="Graphique 6">
            <a:extLst>
              <a:ext uri="{FF2B5EF4-FFF2-40B4-BE49-F238E27FC236}">
                <a16:creationId xmlns:a16="http://schemas.microsoft.com/office/drawing/2014/main" id="{C31DF36A-907D-4A01-A33C-ACD78495DB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05500" y="6347804"/>
            <a:ext cx="381000" cy="381000"/>
          </a:xfrm>
          <a:prstGeom prst="rect">
            <a:avLst/>
          </a:prstGeom>
        </p:spPr>
      </p:pic>
      <p:sp>
        <p:nvSpPr>
          <p:cNvPr id="8" name="Graphique 8">
            <a:extLst>
              <a:ext uri="{FF2B5EF4-FFF2-40B4-BE49-F238E27FC236}">
                <a16:creationId xmlns:a16="http://schemas.microsoft.com/office/drawing/2014/main" id="{3206C1F2-8F29-4C79-8B22-A9845AEA6344}"/>
              </a:ext>
            </a:extLst>
          </p:cNvPr>
          <p:cNvSpPr/>
          <p:nvPr userDrawn="1"/>
        </p:nvSpPr>
        <p:spPr>
          <a:xfrm>
            <a:off x="5959267" y="365125"/>
            <a:ext cx="5900513" cy="5812361"/>
          </a:xfrm>
          <a:custGeom>
            <a:avLst/>
            <a:gdLst>
              <a:gd name="connsiteX0" fmla="*/ 375107 w 4347367"/>
              <a:gd name="connsiteY0" fmla="*/ 4351740 h 4351861"/>
              <a:gd name="connsiteX1" fmla="*/ 12 w 4347367"/>
              <a:gd name="connsiteY1" fmla="*/ 3976646 h 4351861"/>
              <a:gd name="connsiteX2" fmla="*/ 0 w 4347367"/>
              <a:gd name="connsiteY2" fmla="*/ 0 h 4351861"/>
              <a:gd name="connsiteX3" fmla="*/ 3972273 w 4347367"/>
              <a:gd name="connsiteY3" fmla="*/ 37 h 4351861"/>
              <a:gd name="connsiteX4" fmla="*/ 4347368 w 4347367"/>
              <a:gd name="connsiteY4" fmla="*/ 375131 h 4351861"/>
              <a:gd name="connsiteX5" fmla="*/ 4347294 w 4347367"/>
              <a:gd name="connsiteY5" fmla="*/ 4351862 h 4351861"/>
              <a:gd name="connsiteX6" fmla="*/ 375107 w 4347367"/>
              <a:gd name="connsiteY6" fmla="*/ 4351740 h 43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7367" h="4351861">
                <a:moveTo>
                  <a:pt x="375107" y="4351740"/>
                </a:moveTo>
                <a:cubicBezTo>
                  <a:pt x="167952" y="4351740"/>
                  <a:pt x="12" y="4183800"/>
                  <a:pt x="12" y="3976646"/>
                </a:cubicBezTo>
                <a:lnTo>
                  <a:pt x="0" y="0"/>
                </a:lnTo>
                <a:lnTo>
                  <a:pt x="3972273" y="37"/>
                </a:lnTo>
                <a:cubicBezTo>
                  <a:pt x="4179428" y="37"/>
                  <a:pt x="4347368" y="167977"/>
                  <a:pt x="4347368" y="375131"/>
                </a:cubicBezTo>
                <a:lnTo>
                  <a:pt x="4347294" y="4351862"/>
                </a:lnTo>
                <a:lnTo>
                  <a:pt x="375107" y="4351740"/>
                </a:lnTo>
                <a:close/>
              </a:path>
            </a:pathLst>
          </a:custGeom>
          <a:blipFill dpi="0" rotWithShape="1">
            <a:blip r:embed="rId4">
              <a:extLst>
                <a:ext uri="{28A0092B-C50C-407E-A947-70E740481C1C}">
                  <a14:useLocalDpi xmlns:a14="http://schemas.microsoft.com/office/drawing/2010/main" val="0"/>
                </a:ext>
              </a:extLst>
            </a:blip>
            <a:srcRect/>
            <a:stretch>
              <a:fillRect/>
            </a:stretch>
          </a:blipFill>
          <a:ln w="1217" cap="flat">
            <a:noFill/>
            <a:prstDash val="solid"/>
            <a:miter/>
          </a:ln>
        </p:spPr>
        <p:txBody>
          <a:bodyPr rtlCol="0" anchor="ctr"/>
          <a:lstStyle/>
          <a:p>
            <a:endParaRPr lang="fr-FR" dirty="0"/>
          </a:p>
        </p:txBody>
      </p:sp>
    </p:spTree>
    <p:extLst>
      <p:ext uri="{BB962C8B-B14F-4D97-AF65-F5344CB8AC3E}">
        <p14:creationId xmlns:p14="http://schemas.microsoft.com/office/powerpoint/2010/main" val="261990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pic>
        <p:nvPicPr>
          <p:cNvPr id="7" name="Image 6" descr="Une image contenant plante, feuille, pois, légume&#10;&#10;Description générée automatiquement">
            <a:extLst>
              <a:ext uri="{FF2B5EF4-FFF2-40B4-BE49-F238E27FC236}">
                <a16:creationId xmlns:a16="http://schemas.microsoft.com/office/drawing/2014/main" id="{C0DC59E7-A471-442D-A701-6E6B760DEF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Espace réservé de la date 3">
            <a:extLst>
              <a:ext uri="{FF2B5EF4-FFF2-40B4-BE49-F238E27FC236}">
                <a16:creationId xmlns:a16="http://schemas.microsoft.com/office/drawing/2014/main" id="{569A97D5-1ACA-40DE-A4FB-A6C90355BC67}"/>
              </a:ext>
            </a:extLst>
          </p:cNvPr>
          <p:cNvSpPr>
            <a:spLocks noGrp="1"/>
          </p:cNvSpPr>
          <p:nvPr>
            <p:ph type="dt" sz="half" idx="10"/>
          </p:nvPr>
        </p:nvSpPr>
        <p:spPr/>
        <p:txBody>
          <a:bodyPr/>
          <a:lstStyle/>
          <a:p>
            <a:fld id="{C2BF3527-E891-4CCF-991A-0349F40C5763}"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7572C0D4-607B-430A-8DF3-DF4629B4AC7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FA903E7-D4CA-400D-8A83-7C6BE282E1F1}"/>
              </a:ext>
            </a:extLst>
          </p:cNvPr>
          <p:cNvSpPr>
            <a:spLocks noGrp="1"/>
          </p:cNvSpPr>
          <p:nvPr>
            <p:ph type="sldNum" sz="quarter" idx="12"/>
          </p:nvPr>
        </p:nvSpPr>
        <p:spPr/>
        <p:txBody>
          <a:bodyPr/>
          <a:lstStyle/>
          <a:p>
            <a:fld id="{BD8347EA-771E-4B9C-AFFD-EC95E4E4BBA1}" type="slidenum">
              <a:rPr lang="fr-FR" smtClean="0"/>
              <a:t>‹N°›</a:t>
            </a:fld>
            <a:endParaRPr lang="fr-FR"/>
          </a:p>
        </p:txBody>
      </p:sp>
      <p:pic>
        <p:nvPicPr>
          <p:cNvPr id="11" name="Image 10">
            <a:extLst>
              <a:ext uri="{FF2B5EF4-FFF2-40B4-BE49-F238E27FC236}">
                <a16:creationId xmlns:a16="http://schemas.microsoft.com/office/drawing/2014/main" id="{237E5480-472E-465B-ACFE-5C2F30955F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6158" y="238708"/>
            <a:ext cx="1705377" cy="1664243"/>
          </a:xfrm>
          <a:prstGeom prst="rect">
            <a:avLst/>
          </a:prstGeom>
        </p:spPr>
      </p:pic>
      <p:pic>
        <p:nvPicPr>
          <p:cNvPr id="20" name="Image 19">
            <a:extLst>
              <a:ext uri="{FF2B5EF4-FFF2-40B4-BE49-F238E27FC236}">
                <a16:creationId xmlns:a16="http://schemas.microsoft.com/office/drawing/2014/main" id="{A2CD0BCC-AA05-493C-A409-994694C31D7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5813276" y="4684854"/>
            <a:ext cx="5594647" cy="1446322"/>
          </a:xfrm>
          <a:prstGeom prst="rect">
            <a:avLst/>
          </a:prstGeom>
        </p:spPr>
      </p:pic>
      <p:sp>
        <p:nvSpPr>
          <p:cNvPr id="21" name="Titre 1">
            <a:extLst>
              <a:ext uri="{FF2B5EF4-FFF2-40B4-BE49-F238E27FC236}">
                <a16:creationId xmlns:a16="http://schemas.microsoft.com/office/drawing/2014/main" id="{D0E0124D-5066-4475-92AF-761DAFDF6937}"/>
              </a:ext>
            </a:extLst>
          </p:cNvPr>
          <p:cNvSpPr>
            <a:spLocks noGrp="1"/>
          </p:cNvSpPr>
          <p:nvPr>
            <p:ph type="ctrTitle" hasCustomPrompt="1"/>
          </p:nvPr>
        </p:nvSpPr>
        <p:spPr>
          <a:xfrm>
            <a:off x="5813276" y="4684854"/>
            <a:ext cx="5594647" cy="1020440"/>
          </a:xfrm>
          <a:prstGeom prst="rect">
            <a:avLst/>
          </a:prstGeom>
        </p:spPr>
        <p:txBody>
          <a:bodyPr anchor="b"/>
          <a:lstStyle>
            <a:lvl1pPr algn="ctr">
              <a:defRPr sz="2800" b="1" spc="-150">
                <a:solidFill>
                  <a:srgbClr val="645043"/>
                </a:solidFill>
                <a:latin typeface="Nunito" pitchFamily="2" charset="0"/>
              </a:defRPr>
            </a:lvl1pPr>
          </a:lstStyle>
          <a:p>
            <a:r>
              <a:rPr lang="fr-FR" dirty="0"/>
              <a:t>MODIFIEZ LE STYLE DU TITRE</a:t>
            </a:r>
          </a:p>
        </p:txBody>
      </p:sp>
      <p:sp>
        <p:nvSpPr>
          <p:cNvPr id="22" name="Sous-titre 2">
            <a:extLst>
              <a:ext uri="{FF2B5EF4-FFF2-40B4-BE49-F238E27FC236}">
                <a16:creationId xmlns:a16="http://schemas.microsoft.com/office/drawing/2014/main" id="{2BC34BFD-258B-4CD5-9BAB-F0EBAA04609F}"/>
              </a:ext>
            </a:extLst>
          </p:cNvPr>
          <p:cNvSpPr>
            <a:spLocks noGrp="1"/>
          </p:cNvSpPr>
          <p:nvPr>
            <p:ph type="subTitle" idx="1"/>
          </p:nvPr>
        </p:nvSpPr>
        <p:spPr>
          <a:xfrm>
            <a:off x="5813276" y="5797369"/>
            <a:ext cx="5594647" cy="990704"/>
          </a:xfrm>
          <a:prstGeom prst="rect">
            <a:avLst/>
          </a:prstGeom>
        </p:spPr>
        <p:txBody>
          <a:bodyPr/>
          <a:lstStyle>
            <a:lvl1pPr marL="0" indent="0" algn="ctr">
              <a:buNone/>
              <a:defRPr sz="1600">
                <a:solidFill>
                  <a:srgbClr val="64504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1020554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6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84779A-5AE0-44F9-A96A-5F59CC26B475}"/>
              </a:ext>
            </a:extLst>
          </p:cNvPr>
          <p:cNvSpPr>
            <a:spLocks noGrp="1"/>
          </p:cNvSpPr>
          <p:nvPr>
            <p:ph type="title" hasCustomPrompt="1"/>
          </p:nvPr>
        </p:nvSpPr>
        <p:spPr>
          <a:xfrm>
            <a:off x="838200" y="365125"/>
            <a:ext cx="10515600" cy="1325563"/>
          </a:xfrm>
          <a:prstGeom prst="rect">
            <a:avLst/>
          </a:prstGeom>
        </p:spPr>
        <p:txBody>
          <a:bodyPr/>
          <a:lstStyle>
            <a:lvl1pPr>
              <a:defRPr sz="4000">
                <a:solidFill>
                  <a:srgbClr val="7C388D"/>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ECEE12-DC28-4511-8900-9D64844F700E}"/>
              </a:ext>
            </a:extLst>
          </p:cNvPr>
          <p:cNvSpPr>
            <a:spLocks noGrp="1"/>
          </p:cNvSpPr>
          <p:nvPr>
            <p:ph idx="1"/>
          </p:nvPr>
        </p:nvSpPr>
        <p:spPr>
          <a:xfrm>
            <a:off x="838200" y="1825625"/>
            <a:ext cx="10515600" cy="4351338"/>
          </a:xfrm>
          <a:prstGeom prst="rect">
            <a:avLst/>
          </a:prstGeom>
          <a:ln>
            <a:noFill/>
          </a:ln>
        </p:spPr>
        <p:txBody>
          <a:bodyPr/>
          <a:lstStyle>
            <a:lvl1pPr>
              <a:defRPr sz="2600"/>
            </a:lvl1pPr>
          </a:lstStyle>
          <a:p>
            <a:pPr lvl="0"/>
            <a:endParaRPr lang="fr-FR" dirty="0"/>
          </a:p>
        </p:txBody>
      </p:sp>
      <p:sp>
        <p:nvSpPr>
          <p:cNvPr id="4" name="Espace réservé de la date 3">
            <a:extLst>
              <a:ext uri="{FF2B5EF4-FFF2-40B4-BE49-F238E27FC236}">
                <a16:creationId xmlns:a16="http://schemas.microsoft.com/office/drawing/2014/main" id="{55A741E1-AEAD-43F4-A7D6-E8894598E96A}"/>
              </a:ext>
            </a:extLst>
          </p:cNvPr>
          <p:cNvSpPr>
            <a:spLocks noGrp="1"/>
          </p:cNvSpPr>
          <p:nvPr>
            <p:ph type="dt" sz="half" idx="10"/>
          </p:nvPr>
        </p:nvSpPr>
        <p:spPr/>
        <p:txBody>
          <a:bodyPr/>
          <a:lstStyle/>
          <a:p>
            <a:fld id="{7BB5ED22-90CE-43D0-A6E5-46DDB337FB1C}"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9FAA025E-AA98-4E27-9030-BB905ECCAA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AD06A3-5A0D-4A9E-A9E2-57CCCD5630DD}"/>
              </a:ext>
            </a:extLst>
          </p:cNvPr>
          <p:cNvSpPr>
            <a:spLocks noGrp="1"/>
          </p:cNvSpPr>
          <p:nvPr>
            <p:ph type="sldNum" sz="quarter" idx="12"/>
          </p:nvPr>
        </p:nvSpPr>
        <p:spPr/>
        <p:txBody>
          <a:bodyPr/>
          <a:lstStyle/>
          <a:p>
            <a:fld id="{BD8347EA-771E-4B9C-AFFD-EC95E4E4BBA1}" type="slidenum">
              <a:rPr lang="fr-FR" smtClean="0"/>
              <a:t>‹N°›</a:t>
            </a:fld>
            <a:endParaRPr lang="fr-FR"/>
          </a:p>
        </p:txBody>
      </p:sp>
      <p:pic>
        <p:nvPicPr>
          <p:cNvPr id="7" name="Graphique 6">
            <a:extLst>
              <a:ext uri="{FF2B5EF4-FFF2-40B4-BE49-F238E27FC236}">
                <a16:creationId xmlns:a16="http://schemas.microsoft.com/office/drawing/2014/main" id="{853BC36C-E70A-4ED4-8832-6B7FD7FE00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05500" y="6347804"/>
            <a:ext cx="381000" cy="381000"/>
          </a:xfrm>
          <a:prstGeom prst="rect">
            <a:avLst/>
          </a:prstGeom>
        </p:spPr>
      </p:pic>
    </p:spTree>
    <p:extLst>
      <p:ext uri="{BB962C8B-B14F-4D97-AF65-F5344CB8AC3E}">
        <p14:creationId xmlns:p14="http://schemas.microsoft.com/office/powerpoint/2010/main" val="3349092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re de section">
    <p:bg>
      <p:bgPr>
        <a:solidFill>
          <a:srgbClr val="7C388D"/>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0EE93DF-0E8E-40C9-912E-332326BB2875}"/>
              </a:ext>
            </a:extLst>
          </p:cNvPr>
          <p:cNvSpPr>
            <a:spLocks noGrp="1"/>
          </p:cNvSpPr>
          <p:nvPr>
            <p:ph type="dt" sz="half" idx="10"/>
          </p:nvPr>
        </p:nvSpPr>
        <p:spPr/>
        <p:txBody>
          <a:bodyPr/>
          <a:lstStyle>
            <a:lvl1pPr>
              <a:defRPr>
                <a:solidFill>
                  <a:schemeClr val="bg1"/>
                </a:solidFill>
              </a:defRPr>
            </a:lvl1pPr>
          </a:lstStyle>
          <a:p>
            <a:fld id="{92A5DF60-4952-4968-85C1-447D039EF35B}"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3A810CD7-56B0-474A-A019-FAFC3B4E613F}"/>
              </a:ext>
            </a:extLst>
          </p:cNvPr>
          <p:cNvSpPr>
            <a:spLocks noGrp="1"/>
          </p:cNvSpPr>
          <p:nvPr>
            <p:ph type="ftr" sz="quarter" idx="11"/>
          </p:nvPr>
        </p:nvSpPr>
        <p:spPr/>
        <p:txBody>
          <a:bodyPr/>
          <a:lstStyle>
            <a:lvl1pPr>
              <a:defRPr>
                <a:solidFill>
                  <a:schemeClr val="bg1"/>
                </a:solidFill>
              </a:defRPr>
            </a:lvl1pPr>
          </a:lstStyle>
          <a:p>
            <a:endParaRPr lang="fr-FR">
              <a:solidFill>
                <a:schemeClr val="bg1"/>
              </a:solidFill>
            </a:endParaRPr>
          </a:p>
        </p:txBody>
      </p:sp>
      <p:sp>
        <p:nvSpPr>
          <p:cNvPr id="6" name="Espace réservé du numéro de diapositive 5">
            <a:extLst>
              <a:ext uri="{FF2B5EF4-FFF2-40B4-BE49-F238E27FC236}">
                <a16:creationId xmlns:a16="http://schemas.microsoft.com/office/drawing/2014/main" id="{EB5831AE-B510-4934-937A-812290AD6369}"/>
              </a:ext>
            </a:extLst>
          </p:cNvPr>
          <p:cNvSpPr>
            <a:spLocks noGrp="1"/>
          </p:cNvSpPr>
          <p:nvPr>
            <p:ph type="sldNum" sz="quarter" idx="12"/>
          </p:nvPr>
        </p:nvSpPr>
        <p:spPr/>
        <p:txBody>
          <a:bodyPr/>
          <a:lstStyle>
            <a:lvl1pPr>
              <a:defRPr>
                <a:solidFill>
                  <a:schemeClr val="bg1"/>
                </a:solidFill>
              </a:defRPr>
            </a:lvl1pPr>
          </a:lstStyle>
          <a:p>
            <a:fld id="{BD8347EA-771E-4B9C-AFFD-EC95E4E4BBA1}" type="slidenum">
              <a:rPr lang="fr-FR" smtClean="0"/>
              <a:pPr/>
              <a:t>‹N°›</a:t>
            </a:fld>
            <a:endParaRPr lang="fr-FR"/>
          </a:p>
        </p:txBody>
      </p:sp>
      <p:sp>
        <p:nvSpPr>
          <p:cNvPr id="3" name="ZoneTexte 2">
            <a:extLst>
              <a:ext uri="{FF2B5EF4-FFF2-40B4-BE49-F238E27FC236}">
                <a16:creationId xmlns:a16="http://schemas.microsoft.com/office/drawing/2014/main" id="{19A6A1F0-FCF6-438D-A07D-C1988FD87C1A}"/>
              </a:ext>
            </a:extLst>
          </p:cNvPr>
          <p:cNvSpPr txBox="1"/>
          <p:nvPr userDrawn="1"/>
        </p:nvSpPr>
        <p:spPr>
          <a:xfrm>
            <a:off x="4016879" y="4371417"/>
            <a:ext cx="4158241" cy="1015663"/>
          </a:xfrm>
          <a:prstGeom prst="rect">
            <a:avLst/>
          </a:prstGeom>
          <a:noFill/>
        </p:spPr>
        <p:txBody>
          <a:bodyPr wrap="square" rtlCol="0">
            <a:spAutoFit/>
          </a:bodyPr>
          <a:lstStyle/>
          <a:p>
            <a:pPr algn="ctr"/>
            <a:r>
              <a:rPr lang="fr-FR" sz="6000" b="1" spc="-150" dirty="0">
                <a:solidFill>
                  <a:schemeClr val="bg1"/>
                </a:solidFill>
                <a:latin typeface="Nunito" pitchFamily="2" charset="0"/>
              </a:rPr>
              <a:t>merci</a:t>
            </a:r>
          </a:p>
        </p:txBody>
      </p:sp>
      <p:pic>
        <p:nvPicPr>
          <p:cNvPr id="9" name="Image 8">
            <a:extLst>
              <a:ext uri="{FF2B5EF4-FFF2-40B4-BE49-F238E27FC236}">
                <a16:creationId xmlns:a16="http://schemas.microsoft.com/office/drawing/2014/main" id="{265425FE-C697-4214-8641-764FBF989F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19405" y="3240157"/>
            <a:ext cx="1153190" cy="1146094"/>
          </a:xfrm>
          <a:prstGeom prst="rect">
            <a:avLst/>
          </a:prstGeom>
        </p:spPr>
      </p:pic>
    </p:spTree>
    <p:extLst>
      <p:ext uri="{BB962C8B-B14F-4D97-AF65-F5344CB8AC3E}">
        <p14:creationId xmlns:p14="http://schemas.microsoft.com/office/powerpoint/2010/main" val="464488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re de section">
    <p:bg>
      <p:bgPr>
        <a:solidFill>
          <a:srgbClr val="244896"/>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5A7E78-CD90-48D3-93BA-F5B9A4585557}"/>
              </a:ext>
            </a:extLst>
          </p:cNvPr>
          <p:cNvSpPr>
            <a:spLocks noGrp="1"/>
          </p:cNvSpPr>
          <p:nvPr>
            <p:ph type="title"/>
          </p:nvPr>
        </p:nvSpPr>
        <p:spPr>
          <a:xfrm>
            <a:off x="2362200" y="2062163"/>
            <a:ext cx="9829800" cy="2852737"/>
          </a:xfrm>
          <a:prstGeom prst="rect">
            <a:avLst/>
          </a:prstGeom>
        </p:spPr>
        <p:txBody>
          <a:bodyPr anchor="ctr"/>
          <a:lstStyle>
            <a:lvl1pPr marL="1438275" indent="-1352550">
              <a:defRPr sz="6000" b="1" spc="-150">
                <a:solidFill>
                  <a:schemeClr val="bg1"/>
                </a:solidFill>
                <a:latin typeface="Nunito" pitchFamily="2" charset="0"/>
              </a:defRPr>
            </a:lvl1pPr>
          </a:lstStyle>
          <a:p>
            <a:r>
              <a:rPr lang="fr-FR" dirty="0"/>
              <a:t>Modifiez le style du titre</a:t>
            </a:r>
          </a:p>
        </p:txBody>
      </p:sp>
      <p:sp>
        <p:nvSpPr>
          <p:cNvPr id="4" name="Espace réservé de la date 3">
            <a:extLst>
              <a:ext uri="{FF2B5EF4-FFF2-40B4-BE49-F238E27FC236}">
                <a16:creationId xmlns:a16="http://schemas.microsoft.com/office/drawing/2014/main" id="{00EE93DF-0E8E-40C9-912E-332326BB2875}"/>
              </a:ext>
            </a:extLst>
          </p:cNvPr>
          <p:cNvSpPr>
            <a:spLocks noGrp="1"/>
          </p:cNvSpPr>
          <p:nvPr>
            <p:ph type="dt" sz="half" idx="10"/>
          </p:nvPr>
        </p:nvSpPr>
        <p:spPr/>
        <p:txBody>
          <a:bodyPr/>
          <a:lstStyle>
            <a:lvl1pPr>
              <a:defRPr>
                <a:solidFill>
                  <a:schemeClr val="bg1"/>
                </a:solidFill>
              </a:defRPr>
            </a:lvl1pPr>
          </a:lstStyle>
          <a:p>
            <a:fld id="{F4B02699-FB33-4FEE-AC35-7C1EF433879C}"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3A810CD7-56B0-474A-A019-FAFC3B4E613F}"/>
              </a:ext>
            </a:extLst>
          </p:cNvPr>
          <p:cNvSpPr>
            <a:spLocks noGrp="1"/>
          </p:cNvSpPr>
          <p:nvPr>
            <p:ph type="ftr" sz="quarter" idx="11"/>
          </p:nvPr>
        </p:nvSpPr>
        <p:spPr/>
        <p:txBody>
          <a:bodyPr/>
          <a:lstStyle>
            <a:lvl1pPr>
              <a:defRPr>
                <a:solidFill>
                  <a:schemeClr val="bg1"/>
                </a:solidFill>
              </a:defRPr>
            </a:lvl1pPr>
          </a:lstStyle>
          <a:p>
            <a:endParaRPr lang="fr-FR">
              <a:solidFill>
                <a:schemeClr val="bg1"/>
              </a:solidFill>
            </a:endParaRPr>
          </a:p>
        </p:txBody>
      </p:sp>
      <p:sp>
        <p:nvSpPr>
          <p:cNvPr id="6" name="Espace réservé du numéro de diapositive 5">
            <a:extLst>
              <a:ext uri="{FF2B5EF4-FFF2-40B4-BE49-F238E27FC236}">
                <a16:creationId xmlns:a16="http://schemas.microsoft.com/office/drawing/2014/main" id="{EB5831AE-B510-4934-937A-812290AD6369}"/>
              </a:ext>
            </a:extLst>
          </p:cNvPr>
          <p:cNvSpPr>
            <a:spLocks noGrp="1"/>
          </p:cNvSpPr>
          <p:nvPr>
            <p:ph type="sldNum" sz="quarter" idx="12"/>
          </p:nvPr>
        </p:nvSpPr>
        <p:spPr/>
        <p:txBody>
          <a:bodyPr/>
          <a:lstStyle>
            <a:lvl1pPr>
              <a:defRPr>
                <a:solidFill>
                  <a:schemeClr val="bg1"/>
                </a:solidFill>
              </a:defRPr>
            </a:lvl1pPr>
          </a:lstStyle>
          <a:p>
            <a:fld id="{BD8347EA-771E-4B9C-AFFD-EC95E4E4BBA1}" type="slidenum">
              <a:rPr lang="fr-FR" smtClean="0"/>
              <a:pPr/>
              <a:t>‹N°›</a:t>
            </a:fld>
            <a:endParaRPr lang="fr-FR"/>
          </a:p>
        </p:txBody>
      </p:sp>
      <p:pic>
        <p:nvPicPr>
          <p:cNvPr id="7" name="Image" descr="Image">
            <a:extLst>
              <a:ext uri="{FF2B5EF4-FFF2-40B4-BE49-F238E27FC236}">
                <a16:creationId xmlns:a16="http://schemas.microsoft.com/office/drawing/2014/main" id="{EAD02ECD-3700-44B4-BFDC-AA352E7547F2}"/>
              </a:ext>
            </a:extLst>
          </p:cNvPr>
          <p:cNvPicPr>
            <a:picLocks noChangeAspect="1"/>
          </p:cNvPicPr>
          <p:nvPr userDrawn="1"/>
        </p:nvPicPr>
        <p:blipFill>
          <a:blip r:embed="rId2"/>
          <a:stretch>
            <a:fillRect/>
          </a:stretch>
        </p:blipFill>
        <p:spPr>
          <a:xfrm>
            <a:off x="1938131" y="2690340"/>
            <a:ext cx="1477320" cy="1477320"/>
          </a:xfrm>
          <a:prstGeom prst="rect">
            <a:avLst/>
          </a:prstGeom>
          <a:ln w="12700">
            <a:miter lim="400000"/>
          </a:ln>
        </p:spPr>
      </p:pic>
    </p:spTree>
    <p:extLst>
      <p:ext uri="{BB962C8B-B14F-4D97-AF65-F5344CB8AC3E}">
        <p14:creationId xmlns:p14="http://schemas.microsoft.com/office/powerpoint/2010/main" val="3545140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_Titre et conten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35EA403-E507-4303-86E1-38A26DA04741}"/>
              </a:ext>
            </a:extLst>
          </p:cNvPr>
          <p:cNvSpPr/>
          <p:nvPr userDrawn="1"/>
        </p:nvSpPr>
        <p:spPr>
          <a:xfrm>
            <a:off x="842400" y="1042587"/>
            <a:ext cx="10497600" cy="5134376"/>
          </a:xfrm>
          <a:prstGeom prst="rect">
            <a:avLst/>
          </a:prstGeom>
          <a:noFill/>
          <a:ln>
            <a:solidFill>
              <a:srgbClr val="2448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Graphique 7">
            <a:extLst>
              <a:ext uri="{FF2B5EF4-FFF2-40B4-BE49-F238E27FC236}">
                <a16:creationId xmlns:a16="http://schemas.microsoft.com/office/drawing/2014/main" id="{1C0D451B-D9BE-49A9-873F-267EF10B9C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390390"/>
            <a:ext cx="10515600" cy="1300298"/>
          </a:xfrm>
          <a:prstGeom prst="rect">
            <a:avLst/>
          </a:prstGeom>
        </p:spPr>
      </p:pic>
      <p:sp>
        <p:nvSpPr>
          <p:cNvPr id="2" name="Titre 1">
            <a:extLst>
              <a:ext uri="{FF2B5EF4-FFF2-40B4-BE49-F238E27FC236}">
                <a16:creationId xmlns:a16="http://schemas.microsoft.com/office/drawing/2014/main" id="{4F84779A-5AE0-44F9-A96A-5F59CC26B475}"/>
              </a:ext>
            </a:extLst>
          </p:cNvPr>
          <p:cNvSpPr>
            <a:spLocks noGrp="1"/>
          </p:cNvSpPr>
          <p:nvPr>
            <p:ph type="title" hasCustomPrompt="1"/>
          </p:nvPr>
        </p:nvSpPr>
        <p:spPr>
          <a:xfrm>
            <a:off x="914400" y="365125"/>
            <a:ext cx="10439400" cy="1325563"/>
          </a:xfrm>
          <a:prstGeom prst="rect">
            <a:avLst/>
          </a:prstGeom>
        </p:spPr>
        <p:txBody>
          <a:bodyPr/>
          <a:lstStyle>
            <a:lvl1pPr>
              <a:defRPr sz="4000">
                <a:solidFill>
                  <a:schemeClr val="bg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ECEE12-DC28-4511-8900-9D64844F700E}"/>
              </a:ext>
            </a:extLst>
          </p:cNvPr>
          <p:cNvSpPr>
            <a:spLocks noGrp="1"/>
          </p:cNvSpPr>
          <p:nvPr>
            <p:ph idx="1"/>
          </p:nvPr>
        </p:nvSpPr>
        <p:spPr>
          <a:xfrm>
            <a:off x="914400" y="1825625"/>
            <a:ext cx="10439400" cy="4351338"/>
          </a:xfrm>
          <a:prstGeom prst="rect">
            <a:avLst/>
          </a:prstGeom>
        </p:spPr>
        <p:txBody>
          <a:bodyPr/>
          <a:lstStyle>
            <a:lvl1pPr>
              <a:defRPr sz="2600"/>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55A741E1-AEAD-43F4-A7D6-E8894598E96A}"/>
              </a:ext>
            </a:extLst>
          </p:cNvPr>
          <p:cNvSpPr>
            <a:spLocks noGrp="1"/>
          </p:cNvSpPr>
          <p:nvPr>
            <p:ph type="dt" sz="half" idx="10"/>
          </p:nvPr>
        </p:nvSpPr>
        <p:spPr/>
        <p:txBody>
          <a:bodyPr/>
          <a:lstStyle/>
          <a:p>
            <a:fld id="{06686C8B-C038-418D-9F0C-69B4459423D7}"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9FAA025E-AA98-4E27-9030-BB905ECCAA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AD06A3-5A0D-4A9E-A9E2-57CCCD5630DD}"/>
              </a:ext>
            </a:extLst>
          </p:cNvPr>
          <p:cNvSpPr>
            <a:spLocks noGrp="1"/>
          </p:cNvSpPr>
          <p:nvPr>
            <p:ph type="sldNum" sz="quarter" idx="12"/>
          </p:nvPr>
        </p:nvSpPr>
        <p:spPr/>
        <p:txBody>
          <a:bodyPr/>
          <a:lstStyle/>
          <a:p>
            <a:fld id="{BD8347EA-771E-4B9C-AFFD-EC95E4E4BBA1}" type="slidenum">
              <a:rPr lang="fr-FR" smtClean="0"/>
              <a:t>‹N°›</a:t>
            </a:fld>
            <a:endParaRPr lang="fr-FR"/>
          </a:p>
        </p:txBody>
      </p:sp>
      <p:pic>
        <p:nvPicPr>
          <p:cNvPr id="7" name="Graphique 6">
            <a:extLst>
              <a:ext uri="{FF2B5EF4-FFF2-40B4-BE49-F238E27FC236}">
                <a16:creationId xmlns:a16="http://schemas.microsoft.com/office/drawing/2014/main" id="{64A7ED62-BA4E-4AAA-A4BF-0248639EA6D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905500" y="6347804"/>
            <a:ext cx="381000" cy="381000"/>
          </a:xfrm>
          <a:prstGeom prst="rect">
            <a:avLst/>
          </a:prstGeom>
        </p:spPr>
      </p:pic>
    </p:spTree>
    <p:extLst>
      <p:ext uri="{BB962C8B-B14F-4D97-AF65-F5344CB8AC3E}">
        <p14:creationId xmlns:p14="http://schemas.microsoft.com/office/powerpoint/2010/main" val="4137210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Titre et contenu">
    <p:spTree>
      <p:nvGrpSpPr>
        <p:cNvPr id="1" name=""/>
        <p:cNvGrpSpPr/>
        <p:nvPr/>
      </p:nvGrpSpPr>
      <p:grpSpPr>
        <a:xfrm>
          <a:off x="0" y="0"/>
          <a:ext cx="0" cy="0"/>
          <a:chOff x="0" y="0"/>
          <a:chExt cx="0" cy="0"/>
        </a:xfrm>
      </p:grpSpPr>
      <p:pic>
        <p:nvPicPr>
          <p:cNvPr id="17" name="Graphique 16">
            <a:extLst>
              <a:ext uri="{FF2B5EF4-FFF2-40B4-BE49-F238E27FC236}">
                <a16:creationId xmlns:a16="http://schemas.microsoft.com/office/drawing/2014/main" id="{9336E4B9-D135-4885-B0F9-87E6BE79F0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390390"/>
            <a:ext cx="10515600" cy="1300298"/>
          </a:xfrm>
          <a:prstGeom prst="rect">
            <a:avLst/>
          </a:prstGeom>
        </p:spPr>
      </p:pic>
      <p:sp>
        <p:nvSpPr>
          <p:cNvPr id="2" name="Titre 1">
            <a:extLst>
              <a:ext uri="{FF2B5EF4-FFF2-40B4-BE49-F238E27FC236}">
                <a16:creationId xmlns:a16="http://schemas.microsoft.com/office/drawing/2014/main" id="{4F84779A-5AE0-44F9-A96A-5F59CC26B475}"/>
              </a:ext>
            </a:extLst>
          </p:cNvPr>
          <p:cNvSpPr>
            <a:spLocks noGrp="1"/>
          </p:cNvSpPr>
          <p:nvPr>
            <p:ph type="title" hasCustomPrompt="1"/>
          </p:nvPr>
        </p:nvSpPr>
        <p:spPr>
          <a:xfrm>
            <a:off x="914400" y="365125"/>
            <a:ext cx="10439400" cy="1325563"/>
          </a:xfrm>
          <a:prstGeom prst="rect">
            <a:avLst/>
          </a:prstGeom>
        </p:spPr>
        <p:txBody>
          <a:bodyPr/>
          <a:lstStyle>
            <a:lvl1pPr>
              <a:defRPr sz="4000">
                <a:solidFill>
                  <a:schemeClr val="bg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ECEE12-DC28-4511-8900-9D64844F700E}"/>
              </a:ext>
            </a:extLst>
          </p:cNvPr>
          <p:cNvSpPr>
            <a:spLocks noGrp="1"/>
          </p:cNvSpPr>
          <p:nvPr>
            <p:ph idx="1"/>
          </p:nvPr>
        </p:nvSpPr>
        <p:spPr>
          <a:xfrm>
            <a:off x="914400" y="1825625"/>
            <a:ext cx="10439400" cy="4351338"/>
          </a:xfrm>
          <a:prstGeom prst="rect">
            <a:avLst/>
          </a:prstGeom>
          <a:ln>
            <a:noFill/>
          </a:ln>
        </p:spPr>
        <p:txBody>
          <a:bodyPr/>
          <a:lstStyle>
            <a:lvl1pPr>
              <a:defRPr sz="2600"/>
            </a:lvl1pPr>
          </a:lstStyle>
          <a:p>
            <a:pPr lvl="0"/>
            <a:endParaRPr lang="fr-FR" dirty="0"/>
          </a:p>
        </p:txBody>
      </p:sp>
      <p:sp>
        <p:nvSpPr>
          <p:cNvPr id="4" name="Espace réservé de la date 3">
            <a:extLst>
              <a:ext uri="{FF2B5EF4-FFF2-40B4-BE49-F238E27FC236}">
                <a16:creationId xmlns:a16="http://schemas.microsoft.com/office/drawing/2014/main" id="{55A741E1-AEAD-43F4-A7D6-E8894598E96A}"/>
              </a:ext>
            </a:extLst>
          </p:cNvPr>
          <p:cNvSpPr>
            <a:spLocks noGrp="1"/>
          </p:cNvSpPr>
          <p:nvPr>
            <p:ph type="dt" sz="half" idx="10"/>
          </p:nvPr>
        </p:nvSpPr>
        <p:spPr/>
        <p:txBody>
          <a:bodyPr/>
          <a:lstStyle/>
          <a:p>
            <a:fld id="{7BB5ED22-90CE-43D0-A6E5-46DDB337FB1C}"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9FAA025E-AA98-4E27-9030-BB905ECCAA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AD06A3-5A0D-4A9E-A9E2-57CCCD5630DD}"/>
              </a:ext>
            </a:extLst>
          </p:cNvPr>
          <p:cNvSpPr>
            <a:spLocks noGrp="1"/>
          </p:cNvSpPr>
          <p:nvPr>
            <p:ph type="sldNum" sz="quarter" idx="12"/>
          </p:nvPr>
        </p:nvSpPr>
        <p:spPr/>
        <p:txBody>
          <a:bodyPr/>
          <a:lstStyle/>
          <a:p>
            <a:fld id="{BD8347EA-771E-4B9C-AFFD-EC95E4E4BBA1}" type="slidenum">
              <a:rPr lang="fr-FR" smtClean="0"/>
              <a:t>‹N°›</a:t>
            </a:fld>
            <a:endParaRPr lang="fr-FR"/>
          </a:p>
        </p:txBody>
      </p:sp>
      <p:pic>
        <p:nvPicPr>
          <p:cNvPr id="7" name="Graphique 6">
            <a:extLst>
              <a:ext uri="{FF2B5EF4-FFF2-40B4-BE49-F238E27FC236}">
                <a16:creationId xmlns:a16="http://schemas.microsoft.com/office/drawing/2014/main" id="{853BC36C-E70A-4ED4-8832-6B7FD7FE007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905500" y="6347804"/>
            <a:ext cx="381000" cy="381000"/>
          </a:xfrm>
          <a:prstGeom prst="rect">
            <a:avLst/>
          </a:prstGeom>
        </p:spPr>
      </p:pic>
    </p:spTree>
    <p:extLst>
      <p:ext uri="{BB962C8B-B14F-4D97-AF65-F5344CB8AC3E}">
        <p14:creationId xmlns:p14="http://schemas.microsoft.com/office/powerpoint/2010/main" val="3012116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2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84779A-5AE0-44F9-A96A-5F59CC26B475}"/>
              </a:ext>
            </a:extLst>
          </p:cNvPr>
          <p:cNvSpPr>
            <a:spLocks noGrp="1"/>
          </p:cNvSpPr>
          <p:nvPr>
            <p:ph type="title" hasCustomPrompt="1"/>
          </p:nvPr>
        </p:nvSpPr>
        <p:spPr>
          <a:xfrm>
            <a:off x="838201" y="365125"/>
            <a:ext cx="4904574" cy="1325563"/>
          </a:xfrm>
          <a:prstGeom prst="rect">
            <a:avLst/>
          </a:prstGeom>
        </p:spPr>
        <p:txBody>
          <a:bodyPr/>
          <a:lstStyle>
            <a:lvl1pPr>
              <a:defRPr sz="4000">
                <a:solidFill>
                  <a:srgbClr val="244896"/>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ECEE12-DC28-4511-8900-9D64844F700E}"/>
              </a:ext>
            </a:extLst>
          </p:cNvPr>
          <p:cNvSpPr>
            <a:spLocks noGrp="1"/>
          </p:cNvSpPr>
          <p:nvPr>
            <p:ph idx="1"/>
          </p:nvPr>
        </p:nvSpPr>
        <p:spPr>
          <a:xfrm>
            <a:off x="838200" y="1825625"/>
            <a:ext cx="4904574" cy="4351338"/>
          </a:xfrm>
          <a:prstGeom prst="rect">
            <a:avLst/>
          </a:prstGeom>
        </p:spPr>
        <p:txBody>
          <a:bodyPr/>
          <a:lstStyle>
            <a:lvl1pPr>
              <a:defRPr sz="2600"/>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55A741E1-AEAD-43F4-A7D6-E8894598E96A}"/>
              </a:ext>
            </a:extLst>
          </p:cNvPr>
          <p:cNvSpPr>
            <a:spLocks noGrp="1"/>
          </p:cNvSpPr>
          <p:nvPr>
            <p:ph type="dt" sz="half" idx="10"/>
          </p:nvPr>
        </p:nvSpPr>
        <p:spPr/>
        <p:txBody>
          <a:bodyPr/>
          <a:lstStyle/>
          <a:p>
            <a:fld id="{7CE85A3A-6F1E-4702-A9E7-96241466EDA8}"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9FAA025E-AA98-4E27-9030-BB905ECCAA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AD06A3-5A0D-4A9E-A9E2-57CCCD5630DD}"/>
              </a:ext>
            </a:extLst>
          </p:cNvPr>
          <p:cNvSpPr>
            <a:spLocks noGrp="1"/>
          </p:cNvSpPr>
          <p:nvPr>
            <p:ph type="sldNum" sz="quarter" idx="12"/>
          </p:nvPr>
        </p:nvSpPr>
        <p:spPr/>
        <p:txBody>
          <a:bodyPr/>
          <a:lstStyle/>
          <a:p>
            <a:fld id="{BD8347EA-771E-4B9C-AFFD-EC95E4E4BBA1}" type="slidenum">
              <a:rPr lang="fr-FR" smtClean="0"/>
              <a:t>‹N°›</a:t>
            </a:fld>
            <a:endParaRPr lang="fr-FR"/>
          </a:p>
        </p:txBody>
      </p:sp>
      <p:pic>
        <p:nvPicPr>
          <p:cNvPr id="7" name="Graphique 6">
            <a:extLst>
              <a:ext uri="{FF2B5EF4-FFF2-40B4-BE49-F238E27FC236}">
                <a16:creationId xmlns:a16="http://schemas.microsoft.com/office/drawing/2014/main" id="{8BC41939-5F25-428A-9C7A-DCBACECA49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05500" y="6347804"/>
            <a:ext cx="381000" cy="381000"/>
          </a:xfrm>
          <a:prstGeom prst="rect">
            <a:avLst/>
          </a:prstGeom>
        </p:spPr>
      </p:pic>
      <p:sp>
        <p:nvSpPr>
          <p:cNvPr id="8" name="Graphique 8">
            <a:extLst>
              <a:ext uri="{FF2B5EF4-FFF2-40B4-BE49-F238E27FC236}">
                <a16:creationId xmlns:a16="http://schemas.microsoft.com/office/drawing/2014/main" id="{60AC6468-B534-4386-AD58-3EC9D9642C32}"/>
              </a:ext>
            </a:extLst>
          </p:cNvPr>
          <p:cNvSpPr/>
          <p:nvPr userDrawn="1"/>
        </p:nvSpPr>
        <p:spPr>
          <a:xfrm>
            <a:off x="5959267" y="365125"/>
            <a:ext cx="5900513" cy="5812361"/>
          </a:xfrm>
          <a:custGeom>
            <a:avLst/>
            <a:gdLst>
              <a:gd name="connsiteX0" fmla="*/ 375107 w 4347367"/>
              <a:gd name="connsiteY0" fmla="*/ 4351740 h 4351861"/>
              <a:gd name="connsiteX1" fmla="*/ 12 w 4347367"/>
              <a:gd name="connsiteY1" fmla="*/ 3976646 h 4351861"/>
              <a:gd name="connsiteX2" fmla="*/ 0 w 4347367"/>
              <a:gd name="connsiteY2" fmla="*/ 0 h 4351861"/>
              <a:gd name="connsiteX3" fmla="*/ 3972273 w 4347367"/>
              <a:gd name="connsiteY3" fmla="*/ 37 h 4351861"/>
              <a:gd name="connsiteX4" fmla="*/ 4347368 w 4347367"/>
              <a:gd name="connsiteY4" fmla="*/ 375131 h 4351861"/>
              <a:gd name="connsiteX5" fmla="*/ 4347294 w 4347367"/>
              <a:gd name="connsiteY5" fmla="*/ 4351862 h 4351861"/>
              <a:gd name="connsiteX6" fmla="*/ 375107 w 4347367"/>
              <a:gd name="connsiteY6" fmla="*/ 4351740 h 43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7367" h="4351861">
                <a:moveTo>
                  <a:pt x="375107" y="4351740"/>
                </a:moveTo>
                <a:cubicBezTo>
                  <a:pt x="167952" y="4351740"/>
                  <a:pt x="12" y="4183800"/>
                  <a:pt x="12" y="3976646"/>
                </a:cubicBezTo>
                <a:lnTo>
                  <a:pt x="0" y="0"/>
                </a:lnTo>
                <a:lnTo>
                  <a:pt x="3972273" y="37"/>
                </a:lnTo>
                <a:cubicBezTo>
                  <a:pt x="4179428" y="37"/>
                  <a:pt x="4347368" y="167977"/>
                  <a:pt x="4347368" y="375131"/>
                </a:cubicBezTo>
                <a:lnTo>
                  <a:pt x="4347294" y="4351862"/>
                </a:lnTo>
                <a:lnTo>
                  <a:pt x="375107" y="4351740"/>
                </a:lnTo>
                <a:close/>
              </a:path>
            </a:pathLst>
          </a:custGeom>
          <a:blipFill dpi="0" rotWithShape="1">
            <a:blip r:embed="rId4">
              <a:extLst>
                <a:ext uri="{28A0092B-C50C-407E-A947-70E740481C1C}">
                  <a14:useLocalDpi xmlns:a14="http://schemas.microsoft.com/office/drawing/2010/main" val="0"/>
                </a:ext>
              </a:extLst>
            </a:blip>
            <a:srcRect/>
            <a:stretch>
              <a:fillRect/>
            </a:stretch>
          </a:blipFill>
          <a:ln w="1217" cap="flat">
            <a:noFill/>
            <a:prstDash val="solid"/>
            <a:miter/>
          </a:ln>
        </p:spPr>
        <p:txBody>
          <a:bodyPr rtlCol="0" anchor="ctr"/>
          <a:lstStyle/>
          <a:p>
            <a:endParaRPr lang="fr-FR" dirty="0"/>
          </a:p>
        </p:txBody>
      </p:sp>
    </p:spTree>
    <p:extLst>
      <p:ext uri="{BB962C8B-B14F-4D97-AF65-F5344CB8AC3E}">
        <p14:creationId xmlns:p14="http://schemas.microsoft.com/office/powerpoint/2010/main" val="21091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7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84779A-5AE0-44F9-A96A-5F59CC26B475}"/>
              </a:ext>
            </a:extLst>
          </p:cNvPr>
          <p:cNvSpPr>
            <a:spLocks noGrp="1"/>
          </p:cNvSpPr>
          <p:nvPr>
            <p:ph type="title" hasCustomPrompt="1"/>
          </p:nvPr>
        </p:nvSpPr>
        <p:spPr>
          <a:xfrm>
            <a:off x="838200" y="365125"/>
            <a:ext cx="10515600" cy="1325563"/>
          </a:xfrm>
          <a:prstGeom prst="rect">
            <a:avLst/>
          </a:prstGeom>
        </p:spPr>
        <p:txBody>
          <a:bodyPr/>
          <a:lstStyle>
            <a:lvl1pPr>
              <a:defRPr sz="4000">
                <a:solidFill>
                  <a:srgbClr val="244896"/>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ECEE12-DC28-4511-8900-9D64844F700E}"/>
              </a:ext>
            </a:extLst>
          </p:cNvPr>
          <p:cNvSpPr>
            <a:spLocks noGrp="1"/>
          </p:cNvSpPr>
          <p:nvPr>
            <p:ph idx="1"/>
          </p:nvPr>
        </p:nvSpPr>
        <p:spPr>
          <a:xfrm>
            <a:off x="838200" y="1825625"/>
            <a:ext cx="10515600" cy="4351338"/>
          </a:xfrm>
          <a:prstGeom prst="rect">
            <a:avLst/>
          </a:prstGeom>
          <a:ln>
            <a:noFill/>
          </a:ln>
        </p:spPr>
        <p:txBody>
          <a:bodyPr/>
          <a:lstStyle>
            <a:lvl1pPr>
              <a:defRPr sz="2600"/>
            </a:lvl1pPr>
          </a:lstStyle>
          <a:p>
            <a:pPr lvl="0"/>
            <a:endParaRPr lang="fr-FR" dirty="0"/>
          </a:p>
        </p:txBody>
      </p:sp>
      <p:sp>
        <p:nvSpPr>
          <p:cNvPr id="4" name="Espace réservé de la date 3">
            <a:extLst>
              <a:ext uri="{FF2B5EF4-FFF2-40B4-BE49-F238E27FC236}">
                <a16:creationId xmlns:a16="http://schemas.microsoft.com/office/drawing/2014/main" id="{55A741E1-AEAD-43F4-A7D6-E8894598E96A}"/>
              </a:ext>
            </a:extLst>
          </p:cNvPr>
          <p:cNvSpPr>
            <a:spLocks noGrp="1"/>
          </p:cNvSpPr>
          <p:nvPr>
            <p:ph type="dt" sz="half" idx="10"/>
          </p:nvPr>
        </p:nvSpPr>
        <p:spPr/>
        <p:txBody>
          <a:bodyPr/>
          <a:lstStyle/>
          <a:p>
            <a:fld id="{7BB5ED22-90CE-43D0-A6E5-46DDB337FB1C}"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9FAA025E-AA98-4E27-9030-BB905ECCAA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AD06A3-5A0D-4A9E-A9E2-57CCCD5630DD}"/>
              </a:ext>
            </a:extLst>
          </p:cNvPr>
          <p:cNvSpPr>
            <a:spLocks noGrp="1"/>
          </p:cNvSpPr>
          <p:nvPr>
            <p:ph type="sldNum" sz="quarter" idx="12"/>
          </p:nvPr>
        </p:nvSpPr>
        <p:spPr/>
        <p:txBody>
          <a:bodyPr/>
          <a:lstStyle/>
          <a:p>
            <a:fld id="{BD8347EA-771E-4B9C-AFFD-EC95E4E4BBA1}" type="slidenum">
              <a:rPr lang="fr-FR" smtClean="0"/>
              <a:t>‹N°›</a:t>
            </a:fld>
            <a:endParaRPr lang="fr-FR"/>
          </a:p>
        </p:txBody>
      </p:sp>
      <p:pic>
        <p:nvPicPr>
          <p:cNvPr id="7" name="Graphique 6">
            <a:extLst>
              <a:ext uri="{FF2B5EF4-FFF2-40B4-BE49-F238E27FC236}">
                <a16:creationId xmlns:a16="http://schemas.microsoft.com/office/drawing/2014/main" id="{853BC36C-E70A-4ED4-8832-6B7FD7FE00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05500" y="6347804"/>
            <a:ext cx="381000" cy="381000"/>
          </a:xfrm>
          <a:prstGeom prst="rect">
            <a:avLst/>
          </a:prstGeom>
        </p:spPr>
      </p:pic>
    </p:spTree>
    <p:extLst>
      <p:ext uri="{BB962C8B-B14F-4D97-AF65-F5344CB8AC3E}">
        <p14:creationId xmlns:p14="http://schemas.microsoft.com/office/powerpoint/2010/main" val="2457543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Titre de section">
    <p:bg>
      <p:bgPr>
        <a:solidFill>
          <a:srgbClr val="244896"/>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0EE93DF-0E8E-40C9-912E-332326BB2875}"/>
              </a:ext>
            </a:extLst>
          </p:cNvPr>
          <p:cNvSpPr>
            <a:spLocks noGrp="1"/>
          </p:cNvSpPr>
          <p:nvPr>
            <p:ph type="dt" sz="half" idx="10"/>
          </p:nvPr>
        </p:nvSpPr>
        <p:spPr/>
        <p:txBody>
          <a:bodyPr/>
          <a:lstStyle>
            <a:lvl1pPr>
              <a:defRPr>
                <a:solidFill>
                  <a:schemeClr val="bg1"/>
                </a:solidFill>
              </a:defRPr>
            </a:lvl1pPr>
          </a:lstStyle>
          <a:p>
            <a:fld id="{92A5DF60-4952-4968-85C1-447D039EF35B}"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3A810CD7-56B0-474A-A019-FAFC3B4E613F}"/>
              </a:ext>
            </a:extLst>
          </p:cNvPr>
          <p:cNvSpPr>
            <a:spLocks noGrp="1"/>
          </p:cNvSpPr>
          <p:nvPr>
            <p:ph type="ftr" sz="quarter" idx="11"/>
          </p:nvPr>
        </p:nvSpPr>
        <p:spPr/>
        <p:txBody>
          <a:bodyPr/>
          <a:lstStyle>
            <a:lvl1pPr>
              <a:defRPr>
                <a:solidFill>
                  <a:schemeClr val="bg1"/>
                </a:solidFill>
              </a:defRPr>
            </a:lvl1pPr>
          </a:lstStyle>
          <a:p>
            <a:endParaRPr lang="fr-FR">
              <a:solidFill>
                <a:schemeClr val="bg1"/>
              </a:solidFill>
            </a:endParaRPr>
          </a:p>
        </p:txBody>
      </p:sp>
      <p:sp>
        <p:nvSpPr>
          <p:cNvPr id="6" name="Espace réservé du numéro de diapositive 5">
            <a:extLst>
              <a:ext uri="{FF2B5EF4-FFF2-40B4-BE49-F238E27FC236}">
                <a16:creationId xmlns:a16="http://schemas.microsoft.com/office/drawing/2014/main" id="{EB5831AE-B510-4934-937A-812290AD6369}"/>
              </a:ext>
            </a:extLst>
          </p:cNvPr>
          <p:cNvSpPr>
            <a:spLocks noGrp="1"/>
          </p:cNvSpPr>
          <p:nvPr>
            <p:ph type="sldNum" sz="quarter" idx="12"/>
          </p:nvPr>
        </p:nvSpPr>
        <p:spPr/>
        <p:txBody>
          <a:bodyPr/>
          <a:lstStyle>
            <a:lvl1pPr>
              <a:defRPr>
                <a:solidFill>
                  <a:schemeClr val="bg1"/>
                </a:solidFill>
              </a:defRPr>
            </a:lvl1pPr>
          </a:lstStyle>
          <a:p>
            <a:fld id="{BD8347EA-771E-4B9C-AFFD-EC95E4E4BBA1}" type="slidenum">
              <a:rPr lang="fr-FR" smtClean="0"/>
              <a:pPr/>
              <a:t>‹N°›</a:t>
            </a:fld>
            <a:endParaRPr lang="fr-FR"/>
          </a:p>
        </p:txBody>
      </p:sp>
      <p:sp>
        <p:nvSpPr>
          <p:cNvPr id="3" name="ZoneTexte 2">
            <a:extLst>
              <a:ext uri="{FF2B5EF4-FFF2-40B4-BE49-F238E27FC236}">
                <a16:creationId xmlns:a16="http://schemas.microsoft.com/office/drawing/2014/main" id="{19A6A1F0-FCF6-438D-A07D-C1988FD87C1A}"/>
              </a:ext>
            </a:extLst>
          </p:cNvPr>
          <p:cNvSpPr txBox="1"/>
          <p:nvPr userDrawn="1"/>
        </p:nvSpPr>
        <p:spPr>
          <a:xfrm>
            <a:off x="4016879" y="4371417"/>
            <a:ext cx="4158241" cy="1015663"/>
          </a:xfrm>
          <a:prstGeom prst="rect">
            <a:avLst/>
          </a:prstGeom>
          <a:noFill/>
        </p:spPr>
        <p:txBody>
          <a:bodyPr wrap="square" rtlCol="0">
            <a:spAutoFit/>
          </a:bodyPr>
          <a:lstStyle/>
          <a:p>
            <a:pPr algn="ctr"/>
            <a:r>
              <a:rPr lang="fr-FR" sz="6000" b="1" spc="-150" dirty="0">
                <a:solidFill>
                  <a:schemeClr val="bg1"/>
                </a:solidFill>
                <a:latin typeface="Nunito" pitchFamily="2" charset="0"/>
              </a:rPr>
              <a:t>merci</a:t>
            </a:r>
          </a:p>
        </p:txBody>
      </p:sp>
      <p:pic>
        <p:nvPicPr>
          <p:cNvPr id="9" name="Image 8">
            <a:extLst>
              <a:ext uri="{FF2B5EF4-FFF2-40B4-BE49-F238E27FC236}">
                <a16:creationId xmlns:a16="http://schemas.microsoft.com/office/drawing/2014/main" id="{4AB83F38-EB4F-4D2B-BE2E-4E162CA90F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19405" y="3240157"/>
            <a:ext cx="1153190" cy="1146094"/>
          </a:xfrm>
          <a:prstGeom prst="rect">
            <a:avLst/>
          </a:prstGeom>
        </p:spPr>
      </p:pic>
    </p:spTree>
    <p:extLst>
      <p:ext uri="{BB962C8B-B14F-4D97-AF65-F5344CB8AC3E}">
        <p14:creationId xmlns:p14="http://schemas.microsoft.com/office/powerpoint/2010/main" val="3088222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re de section">
    <p:bg>
      <p:bgPr>
        <a:solidFill>
          <a:srgbClr val="C3301A"/>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5A7E78-CD90-48D3-93BA-F5B9A4585557}"/>
              </a:ext>
            </a:extLst>
          </p:cNvPr>
          <p:cNvSpPr>
            <a:spLocks noGrp="1"/>
          </p:cNvSpPr>
          <p:nvPr>
            <p:ph type="title"/>
          </p:nvPr>
        </p:nvSpPr>
        <p:spPr>
          <a:xfrm>
            <a:off x="2362200" y="2062163"/>
            <a:ext cx="9829800" cy="2852737"/>
          </a:xfrm>
          <a:prstGeom prst="rect">
            <a:avLst/>
          </a:prstGeom>
        </p:spPr>
        <p:txBody>
          <a:bodyPr anchor="ctr"/>
          <a:lstStyle>
            <a:lvl1pPr marL="1438275" indent="-1352550">
              <a:defRPr sz="6000" b="1" spc="-150">
                <a:solidFill>
                  <a:schemeClr val="bg1"/>
                </a:solidFill>
                <a:latin typeface="Nunito" pitchFamily="2" charset="0"/>
              </a:defRPr>
            </a:lvl1pPr>
          </a:lstStyle>
          <a:p>
            <a:r>
              <a:rPr lang="fr-FR" dirty="0"/>
              <a:t>Modifiez le style du titre</a:t>
            </a:r>
          </a:p>
        </p:txBody>
      </p:sp>
      <p:sp>
        <p:nvSpPr>
          <p:cNvPr id="4" name="Espace réservé de la date 3">
            <a:extLst>
              <a:ext uri="{FF2B5EF4-FFF2-40B4-BE49-F238E27FC236}">
                <a16:creationId xmlns:a16="http://schemas.microsoft.com/office/drawing/2014/main" id="{00EE93DF-0E8E-40C9-912E-332326BB2875}"/>
              </a:ext>
            </a:extLst>
          </p:cNvPr>
          <p:cNvSpPr>
            <a:spLocks noGrp="1"/>
          </p:cNvSpPr>
          <p:nvPr>
            <p:ph type="dt" sz="half" idx="10"/>
          </p:nvPr>
        </p:nvSpPr>
        <p:spPr/>
        <p:txBody>
          <a:bodyPr/>
          <a:lstStyle>
            <a:lvl1pPr>
              <a:defRPr>
                <a:solidFill>
                  <a:schemeClr val="bg1"/>
                </a:solidFill>
              </a:defRPr>
            </a:lvl1pPr>
          </a:lstStyle>
          <a:p>
            <a:fld id="{795192C5-62D2-4551-B281-FF2765F3C72F}"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3A810CD7-56B0-474A-A019-FAFC3B4E613F}"/>
              </a:ext>
            </a:extLst>
          </p:cNvPr>
          <p:cNvSpPr>
            <a:spLocks noGrp="1"/>
          </p:cNvSpPr>
          <p:nvPr>
            <p:ph type="ftr" sz="quarter" idx="11"/>
          </p:nvPr>
        </p:nvSpPr>
        <p:spPr/>
        <p:txBody>
          <a:bodyPr/>
          <a:lstStyle>
            <a:lvl1pPr>
              <a:defRPr>
                <a:solidFill>
                  <a:schemeClr val="bg1"/>
                </a:solidFill>
              </a:defRPr>
            </a:lvl1pPr>
          </a:lstStyle>
          <a:p>
            <a:endParaRPr lang="fr-FR">
              <a:solidFill>
                <a:schemeClr val="bg1"/>
              </a:solidFill>
            </a:endParaRPr>
          </a:p>
        </p:txBody>
      </p:sp>
      <p:sp>
        <p:nvSpPr>
          <p:cNvPr id="6" name="Espace réservé du numéro de diapositive 5">
            <a:extLst>
              <a:ext uri="{FF2B5EF4-FFF2-40B4-BE49-F238E27FC236}">
                <a16:creationId xmlns:a16="http://schemas.microsoft.com/office/drawing/2014/main" id="{EB5831AE-B510-4934-937A-812290AD6369}"/>
              </a:ext>
            </a:extLst>
          </p:cNvPr>
          <p:cNvSpPr>
            <a:spLocks noGrp="1"/>
          </p:cNvSpPr>
          <p:nvPr>
            <p:ph type="sldNum" sz="quarter" idx="12"/>
          </p:nvPr>
        </p:nvSpPr>
        <p:spPr/>
        <p:txBody>
          <a:bodyPr/>
          <a:lstStyle>
            <a:lvl1pPr>
              <a:defRPr>
                <a:solidFill>
                  <a:schemeClr val="bg1"/>
                </a:solidFill>
              </a:defRPr>
            </a:lvl1pPr>
          </a:lstStyle>
          <a:p>
            <a:fld id="{BD8347EA-771E-4B9C-AFFD-EC95E4E4BBA1}" type="slidenum">
              <a:rPr lang="fr-FR" smtClean="0"/>
              <a:pPr/>
              <a:t>‹N°›</a:t>
            </a:fld>
            <a:endParaRPr lang="fr-FR"/>
          </a:p>
        </p:txBody>
      </p:sp>
      <p:pic>
        <p:nvPicPr>
          <p:cNvPr id="7" name="Image" descr="Image">
            <a:extLst>
              <a:ext uri="{FF2B5EF4-FFF2-40B4-BE49-F238E27FC236}">
                <a16:creationId xmlns:a16="http://schemas.microsoft.com/office/drawing/2014/main" id="{A5E053B0-5144-48E9-83C1-8C041D91B6D4}"/>
              </a:ext>
            </a:extLst>
          </p:cNvPr>
          <p:cNvPicPr>
            <a:picLocks noChangeAspect="1"/>
          </p:cNvPicPr>
          <p:nvPr userDrawn="1"/>
        </p:nvPicPr>
        <p:blipFill>
          <a:blip r:embed="rId2"/>
          <a:stretch>
            <a:fillRect/>
          </a:stretch>
        </p:blipFill>
        <p:spPr>
          <a:xfrm>
            <a:off x="1938131" y="2690340"/>
            <a:ext cx="1477320" cy="1477320"/>
          </a:xfrm>
          <a:prstGeom prst="rect">
            <a:avLst/>
          </a:prstGeom>
          <a:ln w="12700">
            <a:miter lim="400000"/>
          </a:ln>
        </p:spPr>
      </p:pic>
    </p:spTree>
    <p:extLst>
      <p:ext uri="{BB962C8B-B14F-4D97-AF65-F5344CB8AC3E}">
        <p14:creationId xmlns:p14="http://schemas.microsoft.com/office/powerpoint/2010/main" val="36950187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5_Titre et conten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767353-F3E4-4042-A78E-984D7C15AB9D}"/>
              </a:ext>
            </a:extLst>
          </p:cNvPr>
          <p:cNvSpPr/>
          <p:nvPr userDrawn="1"/>
        </p:nvSpPr>
        <p:spPr>
          <a:xfrm>
            <a:off x="842400" y="1042587"/>
            <a:ext cx="10497600" cy="5134376"/>
          </a:xfrm>
          <a:prstGeom prst="rect">
            <a:avLst/>
          </a:prstGeom>
          <a:noFill/>
          <a:ln>
            <a:solidFill>
              <a:srgbClr val="C33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Graphique 7">
            <a:extLst>
              <a:ext uri="{FF2B5EF4-FFF2-40B4-BE49-F238E27FC236}">
                <a16:creationId xmlns:a16="http://schemas.microsoft.com/office/drawing/2014/main" id="{6C3AF00A-7368-48A0-9D60-C94A2CA123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390390"/>
            <a:ext cx="10515600" cy="1300298"/>
          </a:xfrm>
          <a:prstGeom prst="rect">
            <a:avLst/>
          </a:prstGeom>
        </p:spPr>
      </p:pic>
      <p:sp>
        <p:nvSpPr>
          <p:cNvPr id="2" name="Titre 1">
            <a:extLst>
              <a:ext uri="{FF2B5EF4-FFF2-40B4-BE49-F238E27FC236}">
                <a16:creationId xmlns:a16="http://schemas.microsoft.com/office/drawing/2014/main" id="{4F84779A-5AE0-44F9-A96A-5F59CC26B475}"/>
              </a:ext>
            </a:extLst>
          </p:cNvPr>
          <p:cNvSpPr>
            <a:spLocks noGrp="1"/>
          </p:cNvSpPr>
          <p:nvPr>
            <p:ph type="title" hasCustomPrompt="1"/>
          </p:nvPr>
        </p:nvSpPr>
        <p:spPr>
          <a:xfrm>
            <a:off x="914400" y="365125"/>
            <a:ext cx="10439400" cy="1325563"/>
          </a:xfrm>
          <a:prstGeom prst="rect">
            <a:avLst/>
          </a:prstGeom>
        </p:spPr>
        <p:txBody>
          <a:bodyPr/>
          <a:lstStyle>
            <a:lvl1pPr>
              <a:defRPr sz="4000">
                <a:solidFill>
                  <a:schemeClr val="bg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ECEE12-DC28-4511-8900-9D64844F700E}"/>
              </a:ext>
            </a:extLst>
          </p:cNvPr>
          <p:cNvSpPr>
            <a:spLocks noGrp="1"/>
          </p:cNvSpPr>
          <p:nvPr>
            <p:ph idx="1"/>
          </p:nvPr>
        </p:nvSpPr>
        <p:spPr>
          <a:xfrm>
            <a:off x="914400" y="1825625"/>
            <a:ext cx="10439400" cy="4351338"/>
          </a:xfrm>
          <a:prstGeom prst="rect">
            <a:avLst/>
          </a:prstGeom>
        </p:spPr>
        <p:txBody>
          <a:bodyPr/>
          <a:lstStyle>
            <a:lvl1pPr>
              <a:defRPr sz="2600"/>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55A741E1-AEAD-43F4-A7D6-E8894598E96A}"/>
              </a:ext>
            </a:extLst>
          </p:cNvPr>
          <p:cNvSpPr>
            <a:spLocks noGrp="1"/>
          </p:cNvSpPr>
          <p:nvPr>
            <p:ph type="dt" sz="half" idx="10"/>
          </p:nvPr>
        </p:nvSpPr>
        <p:spPr/>
        <p:txBody>
          <a:bodyPr/>
          <a:lstStyle/>
          <a:p>
            <a:fld id="{A6B38290-CFDC-43C0-96B4-8D558FBCB759}"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9FAA025E-AA98-4E27-9030-BB905ECCAA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AD06A3-5A0D-4A9E-A9E2-57CCCD5630DD}"/>
              </a:ext>
            </a:extLst>
          </p:cNvPr>
          <p:cNvSpPr>
            <a:spLocks noGrp="1"/>
          </p:cNvSpPr>
          <p:nvPr>
            <p:ph type="sldNum" sz="quarter" idx="12"/>
          </p:nvPr>
        </p:nvSpPr>
        <p:spPr/>
        <p:txBody>
          <a:bodyPr/>
          <a:lstStyle/>
          <a:p>
            <a:fld id="{BD8347EA-771E-4B9C-AFFD-EC95E4E4BBA1}" type="slidenum">
              <a:rPr lang="fr-FR" smtClean="0"/>
              <a:t>‹N°›</a:t>
            </a:fld>
            <a:endParaRPr lang="fr-FR"/>
          </a:p>
        </p:txBody>
      </p:sp>
      <p:pic>
        <p:nvPicPr>
          <p:cNvPr id="7" name="Graphique 6">
            <a:extLst>
              <a:ext uri="{FF2B5EF4-FFF2-40B4-BE49-F238E27FC236}">
                <a16:creationId xmlns:a16="http://schemas.microsoft.com/office/drawing/2014/main" id="{9A8B1B67-15F3-4958-B81A-8A668E5043C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905500" y="6347804"/>
            <a:ext cx="381000" cy="381000"/>
          </a:xfrm>
          <a:prstGeom prst="rect">
            <a:avLst/>
          </a:prstGeom>
        </p:spPr>
      </p:pic>
    </p:spTree>
    <p:extLst>
      <p:ext uri="{BB962C8B-B14F-4D97-AF65-F5344CB8AC3E}">
        <p14:creationId xmlns:p14="http://schemas.microsoft.com/office/powerpoint/2010/main" val="3205411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Diapositive de titre">
    <p:spTree>
      <p:nvGrpSpPr>
        <p:cNvPr id="1" name=""/>
        <p:cNvGrpSpPr/>
        <p:nvPr/>
      </p:nvGrpSpPr>
      <p:grpSpPr>
        <a:xfrm>
          <a:off x="0" y="0"/>
          <a:ext cx="0" cy="0"/>
          <a:chOff x="0" y="0"/>
          <a:chExt cx="0" cy="0"/>
        </a:xfrm>
      </p:grpSpPr>
      <p:pic>
        <p:nvPicPr>
          <p:cNvPr id="7" name="Image 6" descr="Une image contenant terrain, chocolat, fermer&#10;&#10;Description générée automatiquement">
            <a:extLst>
              <a:ext uri="{FF2B5EF4-FFF2-40B4-BE49-F238E27FC236}">
                <a16:creationId xmlns:a16="http://schemas.microsoft.com/office/drawing/2014/main" id="{2E6F5DA5-F52B-4221-807F-B56A101FCB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Espace réservé de la date 3">
            <a:extLst>
              <a:ext uri="{FF2B5EF4-FFF2-40B4-BE49-F238E27FC236}">
                <a16:creationId xmlns:a16="http://schemas.microsoft.com/office/drawing/2014/main" id="{569A97D5-1ACA-40DE-A4FB-A6C90355BC67}"/>
              </a:ext>
            </a:extLst>
          </p:cNvPr>
          <p:cNvSpPr>
            <a:spLocks noGrp="1"/>
          </p:cNvSpPr>
          <p:nvPr>
            <p:ph type="dt" sz="half" idx="10"/>
          </p:nvPr>
        </p:nvSpPr>
        <p:spPr/>
        <p:txBody>
          <a:bodyPr/>
          <a:lstStyle/>
          <a:p>
            <a:fld id="{C2BF3527-E891-4CCF-991A-0349F40C5763}"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7572C0D4-607B-430A-8DF3-DF4629B4AC7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FA903E7-D4CA-400D-8A83-7C6BE282E1F1}"/>
              </a:ext>
            </a:extLst>
          </p:cNvPr>
          <p:cNvSpPr>
            <a:spLocks noGrp="1"/>
          </p:cNvSpPr>
          <p:nvPr>
            <p:ph type="sldNum" sz="quarter" idx="12"/>
          </p:nvPr>
        </p:nvSpPr>
        <p:spPr/>
        <p:txBody>
          <a:bodyPr/>
          <a:lstStyle/>
          <a:p>
            <a:fld id="{BD8347EA-771E-4B9C-AFFD-EC95E4E4BBA1}" type="slidenum">
              <a:rPr lang="fr-FR" smtClean="0"/>
              <a:t>‹N°›</a:t>
            </a:fld>
            <a:endParaRPr lang="fr-FR"/>
          </a:p>
        </p:txBody>
      </p:sp>
      <p:pic>
        <p:nvPicPr>
          <p:cNvPr id="11" name="Image 10">
            <a:extLst>
              <a:ext uri="{FF2B5EF4-FFF2-40B4-BE49-F238E27FC236}">
                <a16:creationId xmlns:a16="http://schemas.microsoft.com/office/drawing/2014/main" id="{237E5480-472E-465B-ACFE-5C2F30955F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6158" y="238708"/>
            <a:ext cx="1705377" cy="1664243"/>
          </a:xfrm>
          <a:prstGeom prst="rect">
            <a:avLst/>
          </a:prstGeom>
        </p:spPr>
      </p:pic>
      <p:pic>
        <p:nvPicPr>
          <p:cNvPr id="20" name="Image 19">
            <a:extLst>
              <a:ext uri="{FF2B5EF4-FFF2-40B4-BE49-F238E27FC236}">
                <a16:creationId xmlns:a16="http://schemas.microsoft.com/office/drawing/2014/main" id="{A2CD0BCC-AA05-493C-A409-994694C31D7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5813276" y="4684854"/>
            <a:ext cx="5594647" cy="1446322"/>
          </a:xfrm>
          <a:prstGeom prst="rect">
            <a:avLst/>
          </a:prstGeom>
        </p:spPr>
      </p:pic>
      <p:sp>
        <p:nvSpPr>
          <p:cNvPr id="21" name="Titre 1">
            <a:extLst>
              <a:ext uri="{FF2B5EF4-FFF2-40B4-BE49-F238E27FC236}">
                <a16:creationId xmlns:a16="http://schemas.microsoft.com/office/drawing/2014/main" id="{D0E0124D-5066-4475-92AF-761DAFDF6937}"/>
              </a:ext>
            </a:extLst>
          </p:cNvPr>
          <p:cNvSpPr>
            <a:spLocks noGrp="1"/>
          </p:cNvSpPr>
          <p:nvPr>
            <p:ph type="ctrTitle" hasCustomPrompt="1"/>
          </p:nvPr>
        </p:nvSpPr>
        <p:spPr>
          <a:xfrm>
            <a:off x="5813276" y="4684854"/>
            <a:ext cx="5594647" cy="1020440"/>
          </a:xfrm>
          <a:prstGeom prst="rect">
            <a:avLst/>
          </a:prstGeom>
        </p:spPr>
        <p:txBody>
          <a:bodyPr anchor="b"/>
          <a:lstStyle>
            <a:lvl1pPr algn="ctr">
              <a:defRPr sz="2800" b="1" spc="-150">
                <a:solidFill>
                  <a:srgbClr val="645043"/>
                </a:solidFill>
                <a:latin typeface="Nunito" pitchFamily="2" charset="0"/>
              </a:defRPr>
            </a:lvl1pPr>
          </a:lstStyle>
          <a:p>
            <a:r>
              <a:rPr lang="fr-FR" dirty="0"/>
              <a:t>MODIFIEZ LE STYLE DU TITRE</a:t>
            </a:r>
          </a:p>
        </p:txBody>
      </p:sp>
      <p:sp>
        <p:nvSpPr>
          <p:cNvPr id="22" name="Sous-titre 2">
            <a:extLst>
              <a:ext uri="{FF2B5EF4-FFF2-40B4-BE49-F238E27FC236}">
                <a16:creationId xmlns:a16="http://schemas.microsoft.com/office/drawing/2014/main" id="{2BC34BFD-258B-4CD5-9BAB-F0EBAA04609F}"/>
              </a:ext>
            </a:extLst>
          </p:cNvPr>
          <p:cNvSpPr>
            <a:spLocks noGrp="1"/>
          </p:cNvSpPr>
          <p:nvPr>
            <p:ph type="subTitle" idx="1"/>
          </p:nvPr>
        </p:nvSpPr>
        <p:spPr>
          <a:xfrm>
            <a:off x="5813276" y="5797369"/>
            <a:ext cx="5594647" cy="990704"/>
          </a:xfrm>
          <a:prstGeom prst="rect">
            <a:avLst/>
          </a:prstGeom>
        </p:spPr>
        <p:txBody>
          <a:bodyPr/>
          <a:lstStyle>
            <a:lvl1pPr marL="0" indent="0" algn="ctr">
              <a:buNone/>
              <a:defRPr sz="1600">
                <a:solidFill>
                  <a:srgbClr val="64504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2434200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1_Titre et contenu">
    <p:spTree>
      <p:nvGrpSpPr>
        <p:cNvPr id="1" name=""/>
        <p:cNvGrpSpPr/>
        <p:nvPr/>
      </p:nvGrpSpPr>
      <p:grpSpPr>
        <a:xfrm>
          <a:off x="0" y="0"/>
          <a:ext cx="0" cy="0"/>
          <a:chOff x="0" y="0"/>
          <a:chExt cx="0" cy="0"/>
        </a:xfrm>
      </p:grpSpPr>
      <p:pic>
        <p:nvPicPr>
          <p:cNvPr id="17" name="Graphique 16">
            <a:extLst>
              <a:ext uri="{FF2B5EF4-FFF2-40B4-BE49-F238E27FC236}">
                <a16:creationId xmlns:a16="http://schemas.microsoft.com/office/drawing/2014/main" id="{9336E4B9-D135-4885-B0F9-87E6BE79F0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390390"/>
            <a:ext cx="10515600" cy="1300298"/>
          </a:xfrm>
          <a:prstGeom prst="rect">
            <a:avLst/>
          </a:prstGeom>
        </p:spPr>
      </p:pic>
      <p:sp>
        <p:nvSpPr>
          <p:cNvPr id="2" name="Titre 1">
            <a:extLst>
              <a:ext uri="{FF2B5EF4-FFF2-40B4-BE49-F238E27FC236}">
                <a16:creationId xmlns:a16="http://schemas.microsoft.com/office/drawing/2014/main" id="{4F84779A-5AE0-44F9-A96A-5F59CC26B475}"/>
              </a:ext>
            </a:extLst>
          </p:cNvPr>
          <p:cNvSpPr>
            <a:spLocks noGrp="1"/>
          </p:cNvSpPr>
          <p:nvPr>
            <p:ph type="title" hasCustomPrompt="1"/>
          </p:nvPr>
        </p:nvSpPr>
        <p:spPr>
          <a:xfrm>
            <a:off x="914400" y="365125"/>
            <a:ext cx="10439400" cy="1325563"/>
          </a:xfrm>
          <a:prstGeom prst="rect">
            <a:avLst/>
          </a:prstGeom>
        </p:spPr>
        <p:txBody>
          <a:bodyPr/>
          <a:lstStyle>
            <a:lvl1pPr>
              <a:defRPr sz="4000">
                <a:solidFill>
                  <a:schemeClr val="bg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ECEE12-DC28-4511-8900-9D64844F700E}"/>
              </a:ext>
            </a:extLst>
          </p:cNvPr>
          <p:cNvSpPr>
            <a:spLocks noGrp="1"/>
          </p:cNvSpPr>
          <p:nvPr>
            <p:ph idx="1"/>
          </p:nvPr>
        </p:nvSpPr>
        <p:spPr>
          <a:xfrm>
            <a:off x="914400" y="1825625"/>
            <a:ext cx="10439400" cy="4351338"/>
          </a:xfrm>
          <a:prstGeom prst="rect">
            <a:avLst/>
          </a:prstGeom>
          <a:ln>
            <a:noFill/>
          </a:ln>
        </p:spPr>
        <p:txBody>
          <a:bodyPr/>
          <a:lstStyle>
            <a:lvl1pPr>
              <a:defRPr sz="2600"/>
            </a:lvl1pPr>
          </a:lstStyle>
          <a:p>
            <a:pPr lvl="0"/>
            <a:endParaRPr lang="fr-FR" dirty="0"/>
          </a:p>
        </p:txBody>
      </p:sp>
      <p:sp>
        <p:nvSpPr>
          <p:cNvPr id="4" name="Espace réservé de la date 3">
            <a:extLst>
              <a:ext uri="{FF2B5EF4-FFF2-40B4-BE49-F238E27FC236}">
                <a16:creationId xmlns:a16="http://schemas.microsoft.com/office/drawing/2014/main" id="{55A741E1-AEAD-43F4-A7D6-E8894598E96A}"/>
              </a:ext>
            </a:extLst>
          </p:cNvPr>
          <p:cNvSpPr>
            <a:spLocks noGrp="1"/>
          </p:cNvSpPr>
          <p:nvPr>
            <p:ph type="dt" sz="half" idx="10"/>
          </p:nvPr>
        </p:nvSpPr>
        <p:spPr/>
        <p:txBody>
          <a:bodyPr/>
          <a:lstStyle/>
          <a:p>
            <a:fld id="{7BB5ED22-90CE-43D0-A6E5-46DDB337FB1C}"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9FAA025E-AA98-4E27-9030-BB905ECCAA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AD06A3-5A0D-4A9E-A9E2-57CCCD5630DD}"/>
              </a:ext>
            </a:extLst>
          </p:cNvPr>
          <p:cNvSpPr>
            <a:spLocks noGrp="1"/>
          </p:cNvSpPr>
          <p:nvPr>
            <p:ph type="sldNum" sz="quarter" idx="12"/>
          </p:nvPr>
        </p:nvSpPr>
        <p:spPr/>
        <p:txBody>
          <a:bodyPr/>
          <a:lstStyle/>
          <a:p>
            <a:fld id="{BD8347EA-771E-4B9C-AFFD-EC95E4E4BBA1}" type="slidenum">
              <a:rPr lang="fr-FR" smtClean="0"/>
              <a:t>‹N°›</a:t>
            </a:fld>
            <a:endParaRPr lang="fr-FR"/>
          </a:p>
        </p:txBody>
      </p:sp>
      <p:pic>
        <p:nvPicPr>
          <p:cNvPr id="7" name="Graphique 6">
            <a:extLst>
              <a:ext uri="{FF2B5EF4-FFF2-40B4-BE49-F238E27FC236}">
                <a16:creationId xmlns:a16="http://schemas.microsoft.com/office/drawing/2014/main" id="{853BC36C-E70A-4ED4-8832-6B7FD7FE007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905500" y="6347804"/>
            <a:ext cx="381000" cy="381000"/>
          </a:xfrm>
          <a:prstGeom prst="rect">
            <a:avLst/>
          </a:prstGeom>
        </p:spPr>
      </p:pic>
    </p:spTree>
    <p:extLst>
      <p:ext uri="{BB962C8B-B14F-4D97-AF65-F5344CB8AC3E}">
        <p14:creationId xmlns:p14="http://schemas.microsoft.com/office/powerpoint/2010/main" val="5470997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84779A-5AE0-44F9-A96A-5F59CC26B475}"/>
              </a:ext>
            </a:extLst>
          </p:cNvPr>
          <p:cNvSpPr>
            <a:spLocks noGrp="1"/>
          </p:cNvSpPr>
          <p:nvPr>
            <p:ph type="title" hasCustomPrompt="1"/>
          </p:nvPr>
        </p:nvSpPr>
        <p:spPr>
          <a:xfrm>
            <a:off x="838201" y="365125"/>
            <a:ext cx="4904574" cy="1325563"/>
          </a:xfrm>
          <a:prstGeom prst="rect">
            <a:avLst/>
          </a:prstGeom>
        </p:spPr>
        <p:txBody>
          <a:bodyPr/>
          <a:lstStyle>
            <a:lvl1pPr>
              <a:defRPr sz="4000">
                <a:solidFill>
                  <a:srgbClr val="C3301A"/>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ECEE12-DC28-4511-8900-9D64844F700E}"/>
              </a:ext>
            </a:extLst>
          </p:cNvPr>
          <p:cNvSpPr>
            <a:spLocks noGrp="1"/>
          </p:cNvSpPr>
          <p:nvPr>
            <p:ph idx="1"/>
          </p:nvPr>
        </p:nvSpPr>
        <p:spPr>
          <a:xfrm>
            <a:off x="838200" y="1825625"/>
            <a:ext cx="4904574" cy="4351338"/>
          </a:xfrm>
          <a:prstGeom prst="rect">
            <a:avLst/>
          </a:prstGeom>
        </p:spPr>
        <p:txBody>
          <a:bodyPr/>
          <a:lstStyle>
            <a:lvl1pPr>
              <a:defRPr sz="2600"/>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55A741E1-AEAD-43F4-A7D6-E8894598E96A}"/>
              </a:ext>
            </a:extLst>
          </p:cNvPr>
          <p:cNvSpPr>
            <a:spLocks noGrp="1"/>
          </p:cNvSpPr>
          <p:nvPr>
            <p:ph type="dt" sz="half" idx="10"/>
          </p:nvPr>
        </p:nvSpPr>
        <p:spPr/>
        <p:txBody>
          <a:bodyPr/>
          <a:lstStyle/>
          <a:p>
            <a:fld id="{006D32AF-B5B7-4239-8442-4B7BB88221E1}"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9FAA025E-AA98-4E27-9030-BB905ECCAA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AD06A3-5A0D-4A9E-A9E2-57CCCD5630DD}"/>
              </a:ext>
            </a:extLst>
          </p:cNvPr>
          <p:cNvSpPr>
            <a:spLocks noGrp="1"/>
          </p:cNvSpPr>
          <p:nvPr>
            <p:ph type="sldNum" sz="quarter" idx="12"/>
          </p:nvPr>
        </p:nvSpPr>
        <p:spPr/>
        <p:txBody>
          <a:bodyPr/>
          <a:lstStyle/>
          <a:p>
            <a:fld id="{BD8347EA-771E-4B9C-AFFD-EC95E4E4BBA1}" type="slidenum">
              <a:rPr lang="fr-FR" smtClean="0"/>
              <a:t>‹N°›</a:t>
            </a:fld>
            <a:endParaRPr lang="fr-FR"/>
          </a:p>
        </p:txBody>
      </p:sp>
      <p:pic>
        <p:nvPicPr>
          <p:cNvPr id="7" name="Graphique 6">
            <a:extLst>
              <a:ext uri="{FF2B5EF4-FFF2-40B4-BE49-F238E27FC236}">
                <a16:creationId xmlns:a16="http://schemas.microsoft.com/office/drawing/2014/main" id="{CCCD22F6-420B-4FC1-9A95-A7D68EF2C3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05500" y="6347804"/>
            <a:ext cx="381000" cy="381000"/>
          </a:xfrm>
          <a:prstGeom prst="rect">
            <a:avLst/>
          </a:prstGeom>
        </p:spPr>
      </p:pic>
      <p:sp>
        <p:nvSpPr>
          <p:cNvPr id="8" name="Graphique 8">
            <a:extLst>
              <a:ext uri="{FF2B5EF4-FFF2-40B4-BE49-F238E27FC236}">
                <a16:creationId xmlns:a16="http://schemas.microsoft.com/office/drawing/2014/main" id="{4A5B54B8-42BD-4DBE-AAAC-1F599970353E}"/>
              </a:ext>
            </a:extLst>
          </p:cNvPr>
          <p:cNvSpPr/>
          <p:nvPr userDrawn="1"/>
        </p:nvSpPr>
        <p:spPr>
          <a:xfrm>
            <a:off x="5959267" y="365125"/>
            <a:ext cx="5900513" cy="5812361"/>
          </a:xfrm>
          <a:custGeom>
            <a:avLst/>
            <a:gdLst>
              <a:gd name="connsiteX0" fmla="*/ 375107 w 4347367"/>
              <a:gd name="connsiteY0" fmla="*/ 4351740 h 4351861"/>
              <a:gd name="connsiteX1" fmla="*/ 12 w 4347367"/>
              <a:gd name="connsiteY1" fmla="*/ 3976646 h 4351861"/>
              <a:gd name="connsiteX2" fmla="*/ 0 w 4347367"/>
              <a:gd name="connsiteY2" fmla="*/ 0 h 4351861"/>
              <a:gd name="connsiteX3" fmla="*/ 3972273 w 4347367"/>
              <a:gd name="connsiteY3" fmla="*/ 37 h 4351861"/>
              <a:gd name="connsiteX4" fmla="*/ 4347368 w 4347367"/>
              <a:gd name="connsiteY4" fmla="*/ 375131 h 4351861"/>
              <a:gd name="connsiteX5" fmla="*/ 4347294 w 4347367"/>
              <a:gd name="connsiteY5" fmla="*/ 4351862 h 4351861"/>
              <a:gd name="connsiteX6" fmla="*/ 375107 w 4347367"/>
              <a:gd name="connsiteY6" fmla="*/ 4351740 h 43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7367" h="4351861">
                <a:moveTo>
                  <a:pt x="375107" y="4351740"/>
                </a:moveTo>
                <a:cubicBezTo>
                  <a:pt x="167952" y="4351740"/>
                  <a:pt x="12" y="4183800"/>
                  <a:pt x="12" y="3976646"/>
                </a:cubicBezTo>
                <a:lnTo>
                  <a:pt x="0" y="0"/>
                </a:lnTo>
                <a:lnTo>
                  <a:pt x="3972273" y="37"/>
                </a:lnTo>
                <a:cubicBezTo>
                  <a:pt x="4179428" y="37"/>
                  <a:pt x="4347368" y="167977"/>
                  <a:pt x="4347368" y="375131"/>
                </a:cubicBezTo>
                <a:lnTo>
                  <a:pt x="4347294" y="4351862"/>
                </a:lnTo>
                <a:lnTo>
                  <a:pt x="375107" y="4351740"/>
                </a:lnTo>
                <a:close/>
              </a:path>
            </a:pathLst>
          </a:custGeom>
          <a:blipFill dpi="0" rotWithShape="1">
            <a:blip r:embed="rId4">
              <a:extLst>
                <a:ext uri="{28A0092B-C50C-407E-A947-70E740481C1C}">
                  <a14:useLocalDpi xmlns:a14="http://schemas.microsoft.com/office/drawing/2010/main" val="0"/>
                </a:ext>
              </a:extLst>
            </a:blip>
            <a:srcRect/>
            <a:stretch>
              <a:fillRect/>
            </a:stretch>
          </a:blipFill>
          <a:ln w="1217" cap="flat">
            <a:noFill/>
            <a:prstDash val="solid"/>
            <a:miter/>
          </a:ln>
        </p:spPr>
        <p:txBody>
          <a:bodyPr rtlCol="0" anchor="ctr"/>
          <a:lstStyle/>
          <a:p>
            <a:endParaRPr lang="fr-FR" dirty="0"/>
          </a:p>
        </p:txBody>
      </p:sp>
    </p:spTree>
    <p:extLst>
      <p:ext uri="{BB962C8B-B14F-4D97-AF65-F5344CB8AC3E}">
        <p14:creationId xmlns:p14="http://schemas.microsoft.com/office/powerpoint/2010/main" val="4214907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8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84779A-5AE0-44F9-A96A-5F59CC26B475}"/>
              </a:ext>
            </a:extLst>
          </p:cNvPr>
          <p:cNvSpPr>
            <a:spLocks noGrp="1"/>
          </p:cNvSpPr>
          <p:nvPr>
            <p:ph type="title" hasCustomPrompt="1"/>
          </p:nvPr>
        </p:nvSpPr>
        <p:spPr>
          <a:xfrm>
            <a:off x="838200" y="365125"/>
            <a:ext cx="10515600" cy="1325563"/>
          </a:xfrm>
          <a:prstGeom prst="rect">
            <a:avLst/>
          </a:prstGeom>
        </p:spPr>
        <p:txBody>
          <a:bodyPr/>
          <a:lstStyle>
            <a:lvl1pPr>
              <a:defRPr sz="4000">
                <a:solidFill>
                  <a:srgbClr val="C3301A"/>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ECEE12-DC28-4511-8900-9D64844F700E}"/>
              </a:ext>
            </a:extLst>
          </p:cNvPr>
          <p:cNvSpPr>
            <a:spLocks noGrp="1"/>
          </p:cNvSpPr>
          <p:nvPr>
            <p:ph idx="1"/>
          </p:nvPr>
        </p:nvSpPr>
        <p:spPr>
          <a:xfrm>
            <a:off x="838200" y="1825625"/>
            <a:ext cx="10515600" cy="4351338"/>
          </a:xfrm>
          <a:prstGeom prst="rect">
            <a:avLst/>
          </a:prstGeom>
          <a:ln>
            <a:noFill/>
          </a:ln>
        </p:spPr>
        <p:txBody>
          <a:bodyPr/>
          <a:lstStyle>
            <a:lvl1pPr>
              <a:defRPr sz="2600"/>
            </a:lvl1pPr>
          </a:lstStyle>
          <a:p>
            <a:pPr lvl="0"/>
            <a:endParaRPr lang="fr-FR" dirty="0"/>
          </a:p>
        </p:txBody>
      </p:sp>
      <p:sp>
        <p:nvSpPr>
          <p:cNvPr id="4" name="Espace réservé de la date 3">
            <a:extLst>
              <a:ext uri="{FF2B5EF4-FFF2-40B4-BE49-F238E27FC236}">
                <a16:creationId xmlns:a16="http://schemas.microsoft.com/office/drawing/2014/main" id="{55A741E1-AEAD-43F4-A7D6-E8894598E96A}"/>
              </a:ext>
            </a:extLst>
          </p:cNvPr>
          <p:cNvSpPr>
            <a:spLocks noGrp="1"/>
          </p:cNvSpPr>
          <p:nvPr>
            <p:ph type="dt" sz="half" idx="10"/>
          </p:nvPr>
        </p:nvSpPr>
        <p:spPr/>
        <p:txBody>
          <a:bodyPr/>
          <a:lstStyle/>
          <a:p>
            <a:fld id="{7BB5ED22-90CE-43D0-A6E5-46DDB337FB1C}"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9FAA025E-AA98-4E27-9030-BB905ECCAA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AD06A3-5A0D-4A9E-A9E2-57CCCD5630DD}"/>
              </a:ext>
            </a:extLst>
          </p:cNvPr>
          <p:cNvSpPr>
            <a:spLocks noGrp="1"/>
          </p:cNvSpPr>
          <p:nvPr>
            <p:ph type="sldNum" sz="quarter" idx="12"/>
          </p:nvPr>
        </p:nvSpPr>
        <p:spPr/>
        <p:txBody>
          <a:bodyPr/>
          <a:lstStyle/>
          <a:p>
            <a:fld id="{BD8347EA-771E-4B9C-AFFD-EC95E4E4BBA1}" type="slidenum">
              <a:rPr lang="fr-FR" smtClean="0"/>
              <a:t>‹N°›</a:t>
            </a:fld>
            <a:endParaRPr lang="fr-FR"/>
          </a:p>
        </p:txBody>
      </p:sp>
      <p:pic>
        <p:nvPicPr>
          <p:cNvPr id="7" name="Graphique 6">
            <a:extLst>
              <a:ext uri="{FF2B5EF4-FFF2-40B4-BE49-F238E27FC236}">
                <a16:creationId xmlns:a16="http://schemas.microsoft.com/office/drawing/2014/main" id="{853BC36C-E70A-4ED4-8832-6B7FD7FE00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05500" y="6347804"/>
            <a:ext cx="381000" cy="381000"/>
          </a:xfrm>
          <a:prstGeom prst="rect">
            <a:avLst/>
          </a:prstGeom>
        </p:spPr>
      </p:pic>
    </p:spTree>
    <p:extLst>
      <p:ext uri="{BB962C8B-B14F-4D97-AF65-F5344CB8AC3E}">
        <p14:creationId xmlns:p14="http://schemas.microsoft.com/office/powerpoint/2010/main" val="17239797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Titre de section">
    <p:bg>
      <p:bgPr>
        <a:solidFill>
          <a:srgbClr val="C3301A"/>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0EE93DF-0E8E-40C9-912E-332326BB2875}"/>
              </a:ext>
            </a:extLst>
          </p:cNvPr>
          <p:cNvSpPr>
            <a:spLocks noGrp="1"/>
          </p:cNvSpPr>
          <p:nvPr>
            <p:ph type="dt" sz="half" idx="10"/>
          </p:nvPr>
        </p:nvSpPr>
        <p:spPr/>
        <p:txBody>
          <a:bodyPr/>
          <a:lstStyle>
            <a:lvl1pPr>
              <a:defRPr>
                <a:solidFill>
                  <a:schemeClr val="bg1"/>
                </a:solidFill>
              </a:defRPr>
            </a:lvl1pPr>
          </a:lstStyle>
          <a:p>
            <a:fld id="{92A5DF60-4952-4968-85C1-447D039EF35B}"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3A810CD7-56B0-474A-A019-FAFC3B4E613F}"/>
              </a:ext>
            </a:extLst>
          </p:cNvPr>
          <p:cNvSpPr>
            <a:spLocks noGrp="1"/>
          </p:cNvSpPr>
          <p:nvPr>
            <p:ph type="ftr" sz="quarter" idx="11"/>
          </p:nvPr>
        </p:nvSpPr>
        <p:spPr/>
        <p:txBody>
          <a:bodyPr/>
          <a:lstStyle>
            <a:lvl1pPr>
              <a:defRPr>
                <a:solidFill>
                  <a:schemeClr val="bg1"/>
                </a:solidFill>
              </a:defRPr>
            </a:lvl1pPr>
          </a:lstStyle>
          <a:p>
            <a:endParaRPr lang="fr-FR">
              <a:solidFill>
                <a:schemeClr val="bg1"/>
              </a:solidFill>
            </a:endParaRPr>
          </a:p>
        </p:txBody>
      </p:sp>
      <p:sp>
        <p:nvSpPr>
          <p:cNvPr id="6" name="Espace réservé du numéro de diapositive 5">
            <a:extLst>
              <a:ext uri="{FF2B5EF4-FFF2-40B4-BE49-F238E27FC236}">
                <a16:creationId xmlns:a16="http://schemas.microsoft.com/office/drawing/2014/main" id="{EB5831AE-B510-4934-937A-812290AD6369}"/>
              </a:ext>
            </a:extLst>
          </p:cNvPr>
          <p:cNvSpPr>
            <a:spLocks noGrp="1"/>
          </p:cNvSpPr>
          <p:nvPr>
            <p:ph type="sldNum" sz="quarter" idx="12"/>
          </p:nvPr>
        </p:nvSpPr>
        <p:spPr/>
        <p:txBody>
          <a:bodyPr/>
          <a:lstStyle>
            <a:lvl1pPr>
              <a:defRPr>
                <a:solidFill>
                  <a:schemeClr val="bg1"/>
                </a:solidFill>
              </a:defRPr>
            </a:lvl1pPr>
          </a:lstStyle>
          <a:p>
            <a:fld id="{BD8347EA-771E-4B9C-AFFD-EC95E4E4BBA1}" type="slidenum">
              <a:rPr lang="fr-FR" smtClean="0"/>
              <a:pPr/>
              <a:t>‹N°›</a:t>
            </a:fld>
            <a:endParaRPr lang="fr-FR"/>
          </a:p>
        </p:txBody>
      </p:sp>
      <p:sp>
        <p:nvSpPr>
          <p:cNvPr id="3" name="ZoneTexte 2">
            <a:extLst>
              <a:ext uri="{FF2B5EF4-FFF2-40B4-BE49-F238E27FC236}">
                <a16:creationId xmlns:a16="http://schemas.microsoft.com/office/drawing/2014/main" id="{19A6A1F0-FCF6-438D-A07D-C1988FD87C1A}"/>
              </a:ext>
            </a:extLst>
          </p:cNvPr>
          <p:cNvSpPr txBox="1"/>
          <p:nvPr userDrawn="1"/>
        </p:nvSpPr>
        <p:spPr>
          <a:xfrm>
            <a:off x="4016879" y="4371417"/>
            <a:ext cx="4158241" cy="1015663"/>
          </a:xfrm>
          <a:prstGeom prst="rect">
            <a:avLst/>
          </a:prstGeom>
          <a:noFill/>
        </p:spPr>
        <p:txBody>
          <a:bodyPr wrap="square" rtlCol="0">
            <a:spAutoFit/>
          </a:bodyPr>
          <a:lstStyle/>
          <a:p>
            <a:pPr algn="ctr"/>
            <a:r>
              <a:rPr lang="fr-FR" sz="6000" b="1" spc="-150" dirty="0">
                <a:solidFill>
                  <a:schemeClr val="bg1"/>
                </a:solidFill>
                <a:latin typeface="Nunito" pitchFamily="2" charset="0"/>
              </a:rPr>
              <a:t>merci</a:t>
            </a:r>
          </a:p>
        </p:txBody>
      </p:sp>
      <p:pic>
        <p:nvPicPr>
          <p:cNvPr id="9" name="Image 8">
            <a:extLst>
              <a:ext uri="{FF2B5EF4-FFF2-40B4-BE49-F238E27FC236}">
                <a16:creationId xmlns:a16="http://schemas.microsoft.com/office/drawing/2014/main" id="{A3449AFB-E1DA-49A3-A245-05009EEF43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19405" y="3240157"/>
            <a:ext cx="1153190" cy="1146094"/>
          </a:xfrm>
          <a:prstGeom prst="rect">
            <a:avLst/>
          </a:prstGeom>
        </p:spPr>
      </p:pic>
    </p:spTree>
    <p:extLst>
      <p:ext uri="{BB962C8B-B14F-4D97-AF65-F5344CB8AC3E}">
        <p14:creationId xmlns:p14="http://schemas.microsoft.com/office/powerpoint/2010/main" val="28367073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itre de section">
    <p:bg>
      <p:bgPr>
        <a:solidFill>
          <a:srgbClr val="EF7920"/>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5A7E78-CD90-48D3-93BA-F5B9A4585557}"/>
              </a:ext>
            </a:extLst>
          </p:cNvPr>
          <p:cNvSpPr>
            <a:spLocks noGrp="1"/>
          </p:cNvSpPr>
          <p:nvPr>
            <p:ph type="title"/>
          </p:nvPr>
        </p:nvSpPr>
        <p:spPr>
          <a:xfrm>
            <a:off x="2362200" y="2062163"/>
            <a:ext cx="9829800" cy="2852737"/>
          </a:xfrm>
          <a:prstGeom prst="rect">
            <a:avLst/>
          </a:prstGeom>
        </p:spPr>
        <p:txBody>
          <a:bodyPr anchor="ctr"/>
          <a:lstStyle>
            <a:lvl1pPr marL="1438275" indent="-1352550">
              <a:defRPr sz="6000" b="1" spc="-150">
                <a:solidFill>
                  <a:schemeClr val="bg1"/>
                </a:solidFill>
                <a:latin typeface="Nunito" pitchFamily="2" charset="0"/>
              </a:defRPr>
            </a:lvl1pPr>
          </a:lstStyle>
          <a:p>
            <a:r>
              <a:rPr lang="fr-FR" dirty="0"/>
              <a:t>Modifiez le style du titre</a:t>
            </a:r>
          </a:p>
        </p:txBody>
      </p:sp>
      <p:sp>
        <p:nvSpPr>
          <p:cNvPr id="4" name="Espace réservé de la date 3">
            <a:extLst>
              <a:ext uri="{FF2B5EF4-FFF2-40B4-BE49-F238E27FC236}">
                <a16:creationId xmlns:a16="http://schemas.microsoft.com/office/drawing/2014/main" id="{00EE93DF-0E8E-40C9-912E-332326BB2875}"/>
              </a:ext>
            </a:extLst>
          </p:cNvPr>
          <p:cNvSpPr>
            <a:spLocks noGrp="1"/>
          </p:cNvSpPr>
          <p:nvPr>
            <p:ph type="dt" sz="half" idx="10"/>
          </p:nvPr>
        </p:nvSpPr>
        <p:spPr/>
        <p:txBody>
          <a:bodyPr/>
          <a:lstStyle>
            <a:lvl1pPr>
              <a:defRPr>
                <a:solidFill>
                  <a:schemeClr val="bg1"/>
                </a:solidFill>
              </a:defRPr>
            </a:lvl1pPr>
          </a:lstStyle>
          <a:p>
            <a:fld id="{C950FC5F-D693-49F7-BFDF-C457B7FE5747}"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3A810CD7-56B0-474A-A019-FAFC3B4E613F}"/>
              </a:ext>
            </a:extLst>
          </p:cNvPr>
          <p:cNvSpPr>
            <a:spLocks noGrp="1"/>
          </p:cNvSpPr>
          <p:nvPr>
            <p:ph type="ftr" sz="quarter" idx="11"/>
          </p:nvPr>
        </p:nvSpPr>
        <p:spPr/>
        <p:txBody>
          <a:bodyPr/>
          <a:lstStyle>
            <a:lvl1pPr>
              <a:defRPr>
                <a:solidFill>
                  <a:schemeClr val="bg1"/>
                </a:solidFill>
              </a:defRPr>
            </a:lvl1pPr>
          </a:lstStyle>
          <a:p>
            <a:endParaRPr lang="fr-FR">
              <a:solidFill>
                <a:schemeClr val="bg1"/>
              </a:solidFill>
            </a:endParaRPr>
          </a:p>
        </p:txBody>
      </p:sp>
      <p:sp>
        <p:nvSpPr>
          <p:cNvPr id="6" name="Espace réservé du numéro de diapositive 5">
            <a:extLst>
              <a:ext uri="{FF2B5EF4-FFF2-40B4-BE49-F238E27FC236}">
                <a16:creationId xmlns:a16="http://schemas.microsoft.com/office/drawing/2014/main" id="{EB5831AE-B510-4934-937A-812290AD6369}"/>
              </a:ext>
            </a:extLst>
          </p:cNvPr>
          <p:cNvSpPr>
            <a:spLocks noGrp="1"/>
          </p:cNvSpPr>
          <p:nvPr>
            <p:ph type="sldNum" sz="quarter" idx="12"/>
          </p:nvPr>
        </p:nvSpPr>
        <p:spPr/>
        <p:txBody>
          <a:bodyPr/>
          <a:lstStyle>
            <a:lvl1pPr>
              <a:defRPr>
                <a:solidFill>
                  <a:schemeClr val="bg1"/>
                </a:solidFill>
              </a:defRPr>
            </a:lvl1pPr>
          </a:lstStyle>
          <a:p>
            <a:fld id="{BD8347EA-771E-4B9C-AFFD-EC95E4E4BBA1}" type="slidenum">
              <a:rPr lang="fr-FR" smtClean="0"/>
              <a:pPr/>
              <a:t>‹N°›</a:t>
            </a:fld>
            <a:endParaRPr lang="fr-FR"/>
          </a:p>
        </p:txBody>
      </p:sp>
      <p:pic>
        <p:nvPicPr>
          <p:cNvPr id="7" name="Image" descr="Image">
            <a:extLst>
              <a:ext uri="{FF2B5EF4-FFF2-40B4-BE49-F238E27FC236}">
                <a16:creationId xmlns:a16="http://schemas.microsoft.com/office/drawing/2014/main" id="{706DB6C9-78B2-424A-9945-67769BEB952A}"/>
              </a:ext>
            </a:extLst>
          </p:cNvPr>
          <p:cNvPicPr>
            <a:picLocks noChangeAspect="1"/>
          </p:cNvPicPr>
          <p:nvPr userDrawn="1"/>
        </p:nvPicPr>
        <p:blipFill>
          <a:blip r:embed="rId2"/>
          <a:stretch>
            <a:fillRect/>
          </a:stretch>
        </p:blipFill>
        <p:spPr>
          <a:xfrm>
            <a:off x="1938131" y="2690340"/>
            <a:ext cx="1477320" cy="1477320"/>
          </a:xfrm>
          <a:prstGeom prst="rect">
            <a:avLst/>
          </a:prstGeom>
          <a:ln w="12700">
            <a:miter lim="400000"/>
          </a:ln>
        </p:spPr>
      </p:pic>
    </p:spTree>
    <p:extLst>
      <p:ext uri="{BB962C8B-B14F-4D97-AF65-F5344CB8AC3E}">
        <p14:creationId xmlns:p14="http://schemas.microsoft.com/office/powerpoint/2010/main" val="33905482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6_Titre et conten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417ECD-0B42-4A38-918E-964227AE646B}"/>
              </a:ext>
            </a:extLst>
          </p:cNvPr>
          <p:cNvSpPr/>
          <p:nvPr userDrawn="1"/>
        </p:nvSpPr>
        <p:spPr>
          <a:xfrm>
            <a:off x="842400" y="1042587"/>
            <a:ext cx="10497600" cy="5134376"/>
          </a:xfrm>
          <a:prstGeom prst="rect">
            <a:avLst/>
          </a:prstGeom>
          <a:noFill/>
          <a:ln>
            <a:solidFill>
              <a:srgbClr val="EF7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Graphique 7">
            <a:extLst>
              <a:ext uri="{FF2B5EF4-FFF2-40B4-BE49-F238E27FC236}">
                <a16:creationId xmlns:a16="http://schemas.microsoft.com/office/drawing/2014/main" id="{4BB2759E-D7DE-4C8E-BAC8-996DBD709F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390390"/>
            <a:ext cx="10515600" cy="1300298"/>
          </a:xfrm>
          <a:prstGeom prst="rect">
            <a:avLst/>
          </a:prstGeom>
        </p:spPr>
      </p:pic>
      <p:sp>
        <p:nvSpPr>
          <p:cNvPr id="2" name="Titre 1">
            <a:extLst>
              <a:ext uri="{FF2B5EF4-FFF2-40B4-BE49-F238E27FC236}">
                <a16:creationId xmlns:a16="http://schemas.microsoft.com/office/drawing/2014/main" id="{4F84779A-5AE0-44F9-A96A-5F59CC26B475}"/>
              </a:ext>
            </a:extLst>
          </p:cNvPr>
          <p:cNvSpPr>
            <a:spLocks noGrp="1"/>
          </p:cNvSpPr>
          <p:nvPr>
            <p:ph type="title" hasCustomPrompt="1"/>
          </p:nvPr>
        </p:nvSpPr>
        <p:spPr>
          <a:xfrm>
            <a:off x="914400" y="365125"/>
            <a:ext cx="10439400" cy="1325563"/>
          </a:xfrm>
          <a:prstGeom prst="rect">
            <a:avLst/>
          </a:prstGeom>
        </p:spPr>
        <p:txBody>
          <a:bodyPr/>
          <a:lstStyle>
            <a:lvl1pPr>
              <a:defRPr sz="4000">
                <a:solidFill>
                  <a:schemeClr val="bg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ECEE12-DC28-4511-8900-9D64844F700E}"/>
              </a:ext>
            </a:extLst>
          </p:cNvPr>
          <p:cNvSpPr>
            <a:spLocks noGrp="1"/>
          </p:cNvSpPr>
          <p:nvPr>
            <p:ph idx="1"/>
          </p:nvPr>
        </p:nvSpPr>
        <p:spPr>
          <a:xfrm>
            <a:off x="914400" y="1825625"/>
            <a:ext cx="10439400" cy="4351338"/>
          </a:xfrm>
          <a:prstGeom prst="rect">
            <a:avLst/>
          </a:prstGeom>
        </p:spPr>
        <p:txBody>
          <a:bodyPr/>
          <a:lstStyle>
            <a:lvl1pPr>
              <a:defRPr sz="2600"/>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55A741E1-AEAD-43F4-A7D6-E8894598E96A}"/>
              </a:ext>
            </a:extLst>
          </p:cNvPr>
          <p:cNvSpPr>
            <a:spLocks noGrp="1"/>
          </p:cNvSpPr>
          <p:nvPr>
            <p:ph type="dt" sz="half" idx="10"/>
          </p:nvPr>
        </p:nvSpPr>
        <p:spPr/>
        <p:txBody>
          <a:bodyPr/>
          <a:lstStyle/>
          <a:p>
            <a:fld id="{EB197711-3538-4CD5-A533-0BF2FC383881}"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9FAA025E-AA98-4E27-9030-BB905ECCAA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AD06A3-5A0D-4A9E-A9E2-57CCCD5630DD}"/>
              </a:ext>
            </a:extLst>
          </p:cNvPr>
          <p:cNvSpPr>
            <a:spLocks noGrp="1"/>
          </p:cNvSpPr>
          <p:nvPr>
            <p:ph type="sldNum" sz="quarter" idx="12"/>
          </p:nvPr>
        </p:nvSpPr>
        <p:spPr/>
        <p:txBody>
          <a:bodyPr/>
          <a:lstStyle/>
          <a:p>
            <a:fld id="{BD8347EA-771E-4B9C-AFFD-EC95E4E4BBA1}" type="slidenum">
              <a:rPr lang="fr-FR" smtClean="0"/>
              <a:t>‹N°›</a:t>
            </a:fld>
            <a:endParaRPr lang="fr-FR"/>
          </a:p>
        </p:txBody>
      </p:sp>
      <p:pic>
        <p:nvPicPr>
          <p:cNvPr id="7" name="Graphique 6">
            <a:extLst>
              <a:ext uri="{FF2B5EF4-FFF2-40B4-BE49-F238E27FC236}">
                <a16:creationId xmlns:a16="http://schemas.microsoft.com/office/drawing/2014/main" id="{204FFB5F-45EE-49CD-8487-4F394468DC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905500" y="6347804"/>
            <a:ext cx="381000" cy="381000"/>
          </a:xfrm>
          <a:prstGeom prst="rect">
            <a:avLst/>
          </a:prstGeom>
        </p:spPr>
      </p:pic>
    </p:spTree>
    <p:extLst>
      <p:ext uri="{BB962C8B-B14F-4D97-AF65-F5344CB8AC3E}">
        <p14:creationId xmlns:p14="http://schemas.microsoft.com/office/powerpoint/2010/main" val="2326404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3_Titre et contenu">
    <p:spTree>
      <p:nvGrpSpPr>
        <p:cNvPr id="1" name=""/>
        <p:cNvGrpSpPr/>
        <p:nvPr/>
      </p:nvGrpSpPr>
      <p:grpSpPr>
        <a:xfrm>
          <a:off x="0" y="0"/>
          <a:ext cx="0" cy="0"/>
          <a:chOff x="0" y="0"/>
          <a:chExt cx="0" cy="0"/>
        </a:xfrm>
      </p:grpSpPr>
      <p:pic>
        <p:nvPicPr>
          <p:cNvPr id="17" name="Graphique 16">
            <a:extLst>
              <a:ext uri="{FF2B5EF4-FFF2-40B4-BE49-F238E27FC236}">
                <a16:creationId xmlns:a16="http://schemas.microsoft.com/office/drawing/2014/main" id="{9336E4B9-D135-4885-B0F9-87E6BE79F0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390390"/>
            <a:ext cx="10515600" cy="1300298"/>
          </a:xfrm>
          <a:prstGeom prst="rect">
            <a:avLst/>
          </a:prstGeom>
        </p:spPr>
      </p:pic>
      <p:sp>
        <p:nvSpPr>
          <p:cNvPr id="2" name="Titre 1">
            <a:extLst>
              <a:ext uri="{FF2B5EF4-FFF2-40B4-BE49-F238E27FC236}">
                <a16:creationId xmlns:a16="http://schemas.microsoft.com/office/drawing/2014/main" id="{4F84779A-5AE0-44F9-A96A-5F59CC26B475}"/>
              </a:ext>
            </a:extLst>
          </p:cNvPr>
          <p:cNvSpPr>
            <a:spLocks noGrp="1"/>
          </p:cNvSpPr>
          <p:nvPr>
            <p:ph type="title" hasCustomPrompt="1"/>
          </p:nvPr>
        </p:nvSpPr>
        <p:spPr>
          <a:xfrm>
            <a:off x="914400" y="365125"/>
            <a:ext cx="10439400" cy="1325563"/>
          </a:xfrm>
          <a:prstGeom prst="rect">
            <a:avLst/>
          </a:prstGeom>
        </p:spPr>
        <p:txBody>
          <a:bodyPr/>
          <a:lstStyle>
            <a:lvl1pPr>
              <a:defRPr sz="4000">
                <a:solidFill>
                  <a:schemeClr val="bg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ECEE12-DC28-4511-8900-9D64844F700E}"/>
              </a:ext>
            </a:extLst>
          </p:cNvPr>
          <p:cNvSpPr>
            <a:spLocks noGrp="1"/>
          </p:cNvSpPr>
          <p:nvPr>
            <p:ph idx="1"/>
          </p:nvPr>
        </p:nvSpPr>
        <p:spPr>
          <a:xfrm>
            <a:off x="914400" y="1825625"/>
            <a:ext cx="10439400" cy="4351338"/>
          </a:xfrm>
          <a:prstGeom prst="rect">
            <a:avLst/>
          </a:prstGeom>
          <a:ln>
            <a:noFill/>
          </a:ln>
        </p:spPr>
        <p:txBody>
          <a:bodyPr/>
          <a:lstStyle>
            <a:lvl1pPr>
              <a:defRPr sz="2600"/>
            </a:lvl1pPr>
          </a:lstStyle>
          <a:p>
            <a:pPr lvl="0"/>
            <a:endParaRPr lang="fr-FR" dirty="0"/>
          </a:p>
        </p:txBody>
      </p:sp>
      <p:sp>
        <p:nvSpPr>
          <p:cNvPr id="4" name="Espace réservé de la date 3">
            <a:extLst>
              <a:ext uri="{FF2B5EF4-FFF2-40B4-BE49-F238E27FC236}">
                <a16:creationId xmlns:a16="http://schemas.microsoft.com/office/drawing/2014/main" id="{55A741E1-AEAD-43F4-A7D6-E8894598E96A}"/>
              </a:ext>
            </a:extLst>
          </p:cNvPr>
          <p:cNvSpPr>
            <a:spLocks noGrp="1"/>
          </p:cNvSpPr>
          <p:nvPr>
            <p:ph type="dt" sz="half" idx="10"/>
          </p:nvPr>
        </p:nvSpPr>
        <p:spPr/>
        <p:txBody>
          <a:bodyPr/>
          <a:lstStyle/>
          <a:p>
            <a:fld id="{7BB5ED22-90CE-43D0-A6E5-46DDB337FB1C}"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9FAA025E-AA98-4E27-9030-BB905ECCAA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AD06A3-5A0D-4A9E-A9E2-57CCCD5630DD}"/>
              </a:ext>
            </a:extLst>
          </p:cNvPr>
          <p:cNvSpPr>
            <a:spLocks noGrp="1"/>
          </p:cNvSpPr>
          <p:nvPr>
            <p:ph type="sldNum" sz="quarter" idx="12"/>
          </p:nvPr>
        </p:nvSpPr>
        <p:spPr/>
        <p:txBody>
          <a:bodyPr/>
          <a:lstStyle/>
          <a:p>
            <a:fld id="{BD8347EA-771E-4B9C-AFFD-EC95E4E4BBA1}" type="slidenum">
              <a:rPr lang="fr-FR" smtClean="0"/>
              <a:t>‹N°›</a:t>
            </a:fld>
            <a:endParaRPr lang="fr-FR"/>
          </a:p>
        </p:txBody>
      </p:sp>
      <p:pic>
        <p:nvPicPr>
          <p:cNvPr id="7" name="Graphique 6">
            <a:extLst>
              <a:ext uri="{FF2B5EF4-FFF2-40B4-BE49-F238E27FC236}">
                <a16:creationId xmlns:a16="http://schemas.microsoft.com/office/drawing/2014/main" id="{853BC36C-E70A-4ED4-8832-6B7FD7FE007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905500" y="6347804"/>
            <a:ext cx="381000" cy="381000"/>
          </a:xfrm>
          <a:prstGeom prst="rect">
            <a:avLst/>
          </a:prstGeom>
        </p:spPr>
      </p:pic>
    </p:spTree>
    <p:extLst>
      <p:ext uri="{BB962C8B-B14F-4D97-AF65-F5344CB8AC3E}">
        <p14:creationId xmlns:p14="http://schemas.microsoft.com/office/powerpoint/2010/main" val="11964463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0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84779A-5AE0-44F9-A96A-5F59CC26B475}"/>
              </a:ext>
            </a:extLst>
          </p:cNvPr>
          <p:cNvSpPr>
            <a:spLocks noGrp="1"/>
          </p:cNvSpPr>
          <p:nvPr>
            <p:ph type="title" hasCustomPrompt="1"/>
          </p:nvPr>
        </p:nvSpPr>
        <p:spPr>
          <a:xfrm>
            <a:off x="838201" y="365125"/>
            <a:ext cx="4904574" cy="1325563"/>
          </a:xfrm>
          <a:prstGeom prst="rect">
            <a:avLst/>
          </a:prstGeom>
        </p:spPr>
        <p:txBody>
          <a:bodyPr/>
          <a:lstStyle>
            <a:lvl1pPr>
              <a:defRPr sz="4000">
                <a:solidFill>
                  <a:srgbClr val="EF7920"/>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ECEE12-DC28-4511-8900-9D64844F700E}"/>
              </a:ext>
            </a:extLst>
          </p:cNvPr>
          <p:cNvSpPr>
            <a:spLocks noGrp="1"/>
          </p:cNvSpPr>
          <p:nvPr>
            <p:ph idx="1"/>
          </p:nvPr>
        </p:nvSpPr>
        <p:spPr>
          <a:xfrm>
            <a:off x="838200" y="1825625"/>
            <a:ext cx="4904574" cy="4351338"/>
          </a:xfrm>
          <a:prstGeom prst="rect">
            <a:avLst/>
          </a:prstGeom>
        </p:spPr>
        <p:txBody>
          <a:bodyPr/>
          <a:lstStyle>
            <a:lvl1pPr>
              <a:defRPr sz="2600"/>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55A741E1-AEAD-43F4-A7D6-E8894598E96A}"/>
              </a:ext>
            </a:extLst>
          </p:cNvPr>
          <p:cNvSpPr>
            <a:spLocks noGrp="1"/>
          </p:cNvSpPr>
          <p:nvPr>
            <p:ph type="dt" sz="half" idx="10"/>
          </p:nvPr>
        </p:nvSpPr>
        <p:spPr/>
        <p:txBody>
          <a:bodyPr/>
          <a:lstStyle/>
          <a:p>
            <a:fld id="{710C487F-0A3A-4957-A0F6-C8B19FFFD62C}"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9FAA025E-AA98-4E27-9030-BB905ECCAA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AD06A3-5A0D-4A9E-A9E2-57CCCD5630DD}"/>
              </a:ext>
            </a:extLst>
          </p:cNvPr>
          <p:cNvSpPr>
            <a:spLocks noGrp="1"/>
          </p:cNvSpPr>
          <p:nvPr>
            <p:ph type="sldNum" sz="quarter" idx="12"/>
          </p:nvPr>
        </p:nvSpPr>
        <p:spPr/>
        <p:txBody>
          <a:bodyPr/>
          <a:lstStyle/>
          <a:p>
            <a:fld id="{BD8347EA-771E-4B9C-AFFD-EC95E4E4BBA1}" type="slidenum">
              <a:rPr lang="fr-FR" smtClean="0"/>
              <a:t>‹N°›</a:t>
            </a:fld>
            <a:endParaRPr lang="fr-FR"/>
          </a:p>
        </p:txBody>
      </p:sp>
      <p:pic>
        <p:nvPicPr>
          <p:cNvPr id="7" name="Graphique 6">
            <a:extLst>
              <a:ext uri="{FF2B5EF4-FFF2-40B4-BE49-F238E27FC236}">
                <a16:creationId xmlns:a16="http://schemas.microsoft.com/office/drawing/2014/main" id="{4403978D-6FAD-4EAF-BE39-445CEA97A9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05500" y="6347804"/>
            <a:ext cx="381000" cy="381000"/>
          </a:xfrm>
          <a:prstGeom prst="rect">
            <a:avLst/>
          </a:prstGeom>
        </p:spPr>
      </p:pic>
      <p:sp>
        <p:nvSpPr>
          <p:cNvPr id="8" name="Graphique 8">
            <a:extLst>
              <a:ext uri="{FF2B5EF4-FFF2-40B4-BE49-F238E27FC236}">
                <a16:creationId xmlns:a16="http://schemas.microsoft.com/office/drawing/2014/main" id="{0F2408F3-91FD-4229-B9FA-1719D590C16A}"/>
              </a:ext>
            </a:extLst>
          </p:cNvPr>
          <p:cNvSpPr/>
          <p:nvPr userDrawn="1"/>
        </p:nvSpPr>
        <p:spPr>
          <a:xfrm>
            <a:off x="5959267" y="365125"/>
            <a:ext cx="5900513" cy="5812361"/>
          </a:xfrm>
          <a:custGeom>
            <a:avLst/>
            <a:gdLst>
              <a:gd name="connsiteX0" fmla="*/ 375107 w 4347367"/>
              <a:gd name="connsiteY0" fmla="*/ 4351740 h 4351861"/>
              <a:gd name="connsiteX1" fmla="*/ 12 w 4347367"/>
              <a:gd name="connsiteY1" fmla="*/ 3976646 h 4351861"/>
              <a:gd name="connsiteX2" fmla="*/ 0 w 4347367"/>
              <a:gd name="connsiteY2" fmla="*/ 0 h 4351861"/>
              <a:gd name="connsiteX3" fmla="*/ 3972273 w 4347367"/>
              <a:gd name="connsiteY3" fmla="*/ 37 h 4351861"/>
              <a:gd name="connsiteX4" fmla="*/ 4347368 w 4347367"/>
              <a:gd name="connsiteY4" fmla="*/ 375131 h 4351861"/>
              <a:gd name="connsiteX5" fmla="*/ 4347294 w 4347367"/>
              <a:gd name="connsiteY5" fmla="*/ 4351862 h 4351861"/>
              <a:gd name="connsiteX6" fmla="*/ 375107 w 4347367"/>
              <a:gd name="connsiteY6" fmla="*/ 4351740 h 43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7367" h="4351861">
                <a:moveTo>
                  <a:pt x="375107" y="4351740"/>
                </a:moveTo>
                <a:cubicBezTo>
                  <a:pt x="167952" y="4351740"/>
                  <a:pt x="12" y="4183800"/>
                  <a:pt x="12" y="3976646"/>
                </a:cubicBezTo>
                <a:lnTo>
                  <a:pt x="0" y="0"/>
                </a:lnTo>
                <a:lnTo>
                  <a:pt x="3972273" y="37"/>
                </a:lnTo>
                <a:cubicBezTo>
                  <a:pt x="4179428" y="37"/>
                  <a:pt x="4347368" y="167977"/>
                  <a:pt x="4347368" y="375131"/>
                </a:cubicBezTo>
                <a:lnTo>
                  <a:pt x="4347294" y="4351862"/>
                </a:lnTo>
                <a:lnTo>
                  <a:pt x="375107" y="4351740"/>
                </a:lnTo>
                <a:close/>
              </a:path>
            </a:pathLst>
          </a:custGeom>
          <a:blipFill dpi="0" rotWithShape="1">
            <a:blip r:embed="rId4">
              <a:extLst>
                <a:ext uri="{28A0092B-C50C-407E-A947-70E740481C1C}">
                  <a14:useLocalDpi xmlns:a14="http://schemas.microsoft.com/office/drawing/2010/main" val="0"/>
                </a:ext>
              </a:extLst>
            </a:blip>
            <a:srcRect/>
            <a:stretch>
              <a:fillRect/>
            </a:stretch>
          </a:blipFill>
          <a:ln w="1217" cap="flat">
            <a:noFill/>
            <a:prstDash val="solid"/>
            <a:miter/>
          </a:ln>
        </p:spPr>
        <p:txBody>
          <a:bodyPr rtlCol="0" anchor="ctr"/>
          <a:lstStyle/>
          <a:p>
            <a:endParaRPr lang="fr-FR" dirty="0"/>
          </a:p>
        </p:txBody>
      </p:sp>
    </p:spTree>
    <p:extLst>
      <p:ext uri="{BB962C8B-B14F-4D97-AF65-F5344CB8AC3E}">
        <p14:creationId xmlns:p14="http://schemas.microsoft.com/office/powerpoint/2010/main" val="2747071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9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84779A-5AE0-44F9-A96A-5F59CC26B475}"/>
              </a:ext>
            </a:extLst>
          </p:cNvPr>
          <p:cNvSpPr>
            <a:spLocks noGrp="1"/>
          </p:cNvSpPr>
          <p:nvPr>
            <p:ph type="title" hasCustomPrompt="1"/>
          </p:nvPr>
        </p:nvSpPr>
        <p:spPr>
          <a:xfrm>
            <a:off x="838200" y="365125"/>
            <a:ext cx="10515600" cy="1325563"/>
          </a:xfrm>
          <a:prstGeom prst="rect">
            <a:avLst/>
          </a:prstGeom>
        </p:spPr>
        <p:txBody>
          <a:bodyPr/>
          <a:lstStyle>
            <a:lvl1pPr>
              <a:defRPr sz="4000">
                <a:solidFill>
                  <a:srgbClr val="EF7920"/>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ECEE12-DC28-4511-8900-9D64844F700E}"/>
              </a:ext>
            </a:extLst>
          </p:cNvPr>
          <p:cNvSpPr>
            <a:spLocks noGrp="1"/>
          </p:cNvSpPr>
          <p:nvPr>
            <p:ph idx="1"/>
          </p:nvPr>
        </p:nvSpPr>
        <p:spPr>
          <a:xfrm>
            <a:off x="838200" y="1825625"/>
            <a:ext cx="10515600" cy="4351338"/>
          </a:xfrm>
          <a:prstGeom prst="rect">
            <a:avLst/>
          </a:prstGeom>
          <a:ln>
            <a:noFill/>
          </a:ln>
        </p:spPr>
        <p:txBody>
          <a:bodyPr/>
          <a:lstStyle>
            <a:lvl1pPr>
              <a:defRPr sz="2600"/>
            </a:lvl1pPr>
          </a:lstStyle>
          <a:p>
            <a:pPr lvl="0"/>
            <a:endParaRPr lang="fr-FR" dirty="0"/>
          </a:p>
        </p:txBody>
      </p:sp>
      <p:sp>
        <p:nvSpPr>
          <p:cNvPr id="4" name="Espace réservé de la date 3">
            <a:extLst>
              <a:ext uri="{FF2B5EF4-FFF2-40B4-BE49-F238E27FC236}">
                <a16:creationId xmlns:a16="http://schemas.microsoft.com/office/drawing/2014/main" id="{55A741E1-AEAD-43F4-A7D6-E8894598E96A}"/>
              </a:ext>
            </a:extLst>
          </p:cNvPr>
          <p:cNvSpPr>
            <a:spLocks noGrp="1"/>
          </p:cNvSpPr>
          <p:nvPr>
            <p:ph type="dt" sz="half" idx="10"/>
          </p:nvPr>
        </p:nvSpPr>
        <p:spPr/>
        <p:txBody>
          <a:bodyPr/>
          <a:lstStyle/>
          <a:p>
            <a:fld id="{7BB5ED22-90CE-43D0-A6E5-46DDB337FB1C}"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9FAA025E-AA98-4E27-9030-BB905ECCAA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AD06A3-5A0D-4A9E-A9E2-57CCCD5630DD}"/>
              </a:ext>
            </a:extLst>
          </p:cNvPr>
          <p:cNvSpPr>
            <a:spLocks noGrp="1"/>
          </p:cNvSpPr>
          <p:nvPr>
            <p:ph type="sldNum" sz="quarter" idx="12"/>
          </p:nvPr>
        </p:nvSpPr>
        <p:spPr/>
        <p:txBody>
          <a:bodyPr/>
          <a:lstStyle/>
          <a:p>
            <a:fld id="{BD8347EA-771E-4B9C-AFFD-EC95E4E4BBA1}" type="slidenum">
              <a:rPr lang="fr-FR" smtClean="0"/>
              <a:t>‹N°›</a:t>
            </a:fld>
            <a:endParaRPr lang="fr-FR"/>
          </a:p>
        </p:txBody>
      </p:sp>
      <p:pic>
        <p:nvPicPr>
          <p:cNvPr id="7" name="Graphique 6">
            <a:extLst>
              <a:ext uri="{FF2B5EF4-FFF2-40B4-BE49-F238E27FC236}">
                <a16:creationId xmlns:a16="http://schemas.microsoft.com/office/drawing/2014/main" id="{853BC36C-E70A-4ED4-8832-6B7FD7FE00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05500" y="6347804"/>
            <a:ext cx="381000" cy="381000"/>
          </a:xfrm>
          <a:prstGeom prst="rect">
            <a:avLst/>
          </a:prstGeom>
        </p:spPr>
      </p:pic>
    </p:spTree>
    <p:extLst>
      <p:ext uri="{BB962C8B-B14F-4D97-AF65-F5344CB8AC3E}">
        <p14:creationId xmlns:p14="http://schemas.microsoft.com/office/powerpoint/2010/main" val="2715515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Titre de section">
    <p:bg>
      <p:bgPr>
        <a:solidFill>
          <a:srgbClr val="EF7920"/>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0EE93DF-0E8E-40C9-912E-332326BB2875}"/>
              </a:ext>
            </a:extLst>
          </p:cNvPr>
          <p:cNvSpPr>
            <a:spLocks noGrp="1"/>
          </p:cNvSpPr>
          <p:nvPr>
            <p:ph type="dt" sz="half" idx="10"/>
          </p:nvPr>
        </p:nvSpPr>
        <p:spPr/>
        <p:txBody>
          <a:bodyPr/>
          <a:lstStyle>
            <a:lvl1pPr>
              <a:defRPr>
                <a:solidFill>
                  <a:schemeClr val="bg1"/>
                </a:solidFill>
              </a:defRPr>
            </a:lvl1pPr>
          </a:lstStyle>
          <a:p>
            <a:fld id="{92A5DF60-4952-4968-85C1-447D039EF35B}"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3A810CD7-56B0-474A-A019-FAFC3B4E613F}"/>
              </a:ext>
            </a:extLst>
          </p:cNvPr>
          <p:cNvSpPr>
            <a:spLocks noGrp="1"/>
          </p:cNvSpPr>
          <p:nvPr>
            <p:ph type="ftr" sz="quarter" idx="11"/>
          </p:nvPr>
        </p:nvSpPr>
        <p:spPr/>
        <p:txBody>
          <a:bodyPr/>
          <a:lstStyle>
            <a:lvl1pPr>
              <a:defRPr>
                <a:solidFill>
                  <a:schemeClr val="bg1"/>
                </a:solidFill>
              </a:defRPr>
            </a:lvl1pPr>
          </a:lstStyle>
          <a:p>
            <a:endParaRPr lang="fr-FR">
              <a:solidFill>
                <a:schemeClr val="bg1"/>
              </a:solidFill>
            </a:endParaRPr>
          </a:p>
        </p:txBody>
      </p:sp>
      <p:sp>
        <p:nvSpPr>
          <p:cNvPr id="6" name="Espace réservé du numéro de diapositive 5">
            <a:extLst>
              <a:ext uri="{FF2B5EF4-FFF2-40B4-BE49-F238E27FC236}">
                <a16:creationId xmlns:a16="http://schemas.microsoft.com/office/drawing/2014/main" id="{EB5831AE-B510-4934-937A-812290AD6369}"/>
              </a:ext>
            </a:extLst>
          </p:cNvPr>
          <p:cNvSpPr>
            <a:spLocks noGrp="1"/>
          </p:cNvSpPr>
          <p:nvPr>
            <p:ph type="sldNum" sz="quarter" idx="12"/>
          </p:nvPr>
        </p:nvSpPr>
        <p:spPr/>
        <p:txBody>
          <a:bodyPr/>
          <a:lstStyle>
            <a:lvl1pPr>
              <a:defRPr>
                <a:solidFill>
                  <a:schemeClr val="bg1"/>
                </a:solidFill>
              </a:defRPr>
            </a:lvl1pPr>
          </a:lstStyle>
          <a:p>
            <a:fld id="{BD8347EA-771E-4B9C-AFFD-EC95E4E4BBA1}" type="slidenum">
              <a:rPr lang="fr-FR" smtClean="0"/>
              <a:pPr/>
              <a:t>‹N°›</a:t>
            </a:fld>
            <a:endParaRPr lang="fr-FR"/>
          </a:p>
        </p:txBody>
      </p:sp>
      <p:sp>
        <p:nvSpPr>
          <p:cNvPr id="3" name="ZoneTexte 2">
            <a:extLst>
              <a:ext uri="{FF2B5EF4-FFF2-40B4-BE49-F238E27FC236}">
                <a16:creationId xmlns:a16="http://schemas.microsoft.com/office/drawing/2014/main" id="{19A6A1F0-FCF6-438D-A07D-C1988FD87C1A}"/>
              </a:ext>
            </a:extLst>
          </p:cNvPr>
          <p:cNvSpPr txBox="1"/>
          <p:nvPr userDrawn="1"/>
        </p:nvSpPr>
        <p:spPr>
          <a:xfrm>
            <a:off x="4016879" y="4371417"/>
            <a:ext cx="4158241" cy="1015663"/>
          </a:xfrm>
          <a:prstGeom prst="rect">
            <a:avLst/>
          </a:prstGeom>
          <a:noFill/>
        </p:spPr>
        <p:txBody>
          <a:bodyPr wrap="square" rtlCol="0">
            <a:spAutoFit/>
          </a:bodyPr>
          <a:lstStyle/>
          <a:p>
            <a:pPr algn="ctr"/>
            <a:r>
              <a:rPr lang="fr-FR" sz="6000" b="1" spc="-150" dirty="0">
                <a:solidFill>
                  <a:schemeClr val="bg1"/>
                </a:solidFill>
                <a:latin typeface="Nunito" pitchFamily="2" charset="0"/>
              </a:rPr>
              <a:t>merci</a:t>
            </a:r>
          </a:p>
        </p:txBody>
      </p:sp>
      <p:pic>
        <p:nvPicPr>
          <p:cNvPr id="12" name="Image 11">
            <a:extLst>
              <a:ext uri="{FF2B5EF4-FFF2-40B4-BE49-F238E27FC236}">
                <a16:creationId xmlns:a16="http://schemas.microsoft.com/office/drawing/2014/main" id="{B974D56A-E57C-4579-BEFE-98D993AD3C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19405" y="3240157"/>
            <a:ext cx="1153190" cy="1146094"/>
          </a:xfrm>
          <a:prstGeom prst="rect">
            <a:avLst/>
          </a:prstGeom>
        </p:spPr>
      </p:pic>
    </p:spTree>
    <p:extLst>
      <p:ext uri="{BB962C8B-B14F-4D97-AF65-F5344CB8AC3E}">
        <p14:creationId xmlns:p14="http://schemas.microsoft.com/office/powerpoint/2010/main" val="1204278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p:bg>
      <p:bgPr>
        <a:solidFill>
          <a:srgbClr val="FAB615"/>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5A7E78-CD90-48D3-93BA-F5B9A4585557}"/>
              </a:ext>
            </a:extLst>
          </p:cNvPr>
          <p:cNvSpPr>
            <a:spLocks noGrp="1"/>
          </p:cNvSpPr>
          <p:nvPr>
            <p:ph type="title"/>
          </p:nvPr>
        </p:nvSpPr>
        <p:spPr>
          <a:xfrm>
            <a:off x="2362200" y="2062163"/>
            <a:ext cx="9829800" cy="2852737"/>
          </a:xfrm>
          <a:prstGeom prst="rect">
            <a:avLst/>
          </a:prstGeom>
        </p:spPr>
        <p:txBody>
          <a:bodyPr anchor="ctr"/>
          <a:lstStyle>
            <a:lvl1pPr marL="1438275" indent="-1352550">
              <a:tabLst/>
              <a:defRPr sz="6000" b="1" spc="-150">
                <a:solidFill>
                  <a:schemeClr val="bg1"/>
                </a:solidFill>
                <a:latin typeface="Nunito" pitchFamily="2" charset="0"/>
              </a:defRPr>
            </a:lvl1pPr>
          </a:lstStyle>
          <a:p>
            <a:r>
              <a:rPr lang="fr-FR" dirty="0"/>
              <a:t>Modifiez le style du titre</a:t>
            </a:r>
          </a:p>
        </p:txBody>
      </p:sp>
      <p:sp>
        <p:nvSpPr>
          <p:cNvPr id="4" name="Espace réservé de la date 3">
            <a:extLst>
              <a:ext uri="{FF2B5EF4-FFF2-40B4-BE49-F238E27FC236}">
                <a16:creationId xmlns:a16="http://schemas.microsoft.com/office/drawing/2014/main" id="{00EE93DF-0E8E-40C9-912E-332326BB2875}"/>
              </a:ext>
            </a:extLst>
          </p:cNvPr>
          <p:cNvSpPr>
            <a:spLocks noGrp="1"/>
          </p:cNvSpPr>
          <p:nvPr>
            <p:ph type="dt" sz="half" idx="10"/>
          </p:nvPr>
        </p:nvSpPr>
        <p:spPr/>
        <p:txBody>
          <a:bodyPr/>
          <a:lstStyle>
            <a:lvl1pPr>
              <a:defRPr>
                <a:solidFill>
                  <a:schemeClr val="bg1"/>
                </a:solidFill>
              </a:defRPr>
            </a:lvl1pPr>
          </a:lstStyle>
          <a:p>
            <a:fld id="{92A5DF60-4952-4968-85C1-447D039EF35B}"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3A810CD7-56B0-474A-A019-FAFC3B4E613F}"/>
              </a:ext>
            </a:extLst>
          </p:cNvPr>
          <p:cNvSpPr>
            <a:spLocks noGrp="1"/>
          </p:cNvSpPr>
          <p:nvPr>
            <p:ph type="ftr" sz="quarter" idx="11"/>
          </p:nvPr>
        </p:nvSpPr>
        <p:spPr/>
        <p:txBody>
          <a:bodyPr/>
          <a:lstStyle>
            <a:lvl1pPr>
              <a:defRPr>
                <a:solidFill>
                  <a:schemeClr val="bg1"/>
                </a:solidFill>
              </a:defRPr>
            </a:lvl1pPr>
          </a:lstStyle>
          <a:p>
            <a:endParaRPr lang="fr-FR">
              <a:solidFill>
                <a:schemeClr val="bg1"/>
              </a:solidFill>
            </a:endParaRPr>
          </a:p>
        </p:txBody>
      </p:sp>
      <p:sp>
        <p:nvSpPr>
          <p:cNvPr id="6" name="Espace réservé du numéro de diapositive 5">
            <a:extLst>
              <a:ext uri="{FF2B5EF4-FFF2-40B4-BE49-F238E27FC236}">
                <a16:creationId xmlns:a16="http://schemas.microsoft.com/office/drawing/2014/main" id="{EB5831AE-B510-4934-937A-812290AD6369}"/>
              </a:ext>
            </a:extLst>
          </p:cNvPr>
          <p:cNvSpPr>
            <a:spLocks noGrp="1"/>
          </p:cNvSpPr>
          <p:nvPr>
            <p:ph type="sldNum" sz="quarter" idx="12"/>
          </p:nvPr>
        </p:nvSpPr>
        <p:spPr/>
        <p:txBody>
          <a:bodyPr/>
          <a:lstStyle>
            <a:lvl1pPr>
              <a:defRPr>
                <a:solidFill>
                  <a:schemeClr val="bg1"/>
                </a:solidFill>
              </a:defRPr>
            </a:lvl1pPr>
          </a:lstStyle>
          <a:p>
            <a:fld id="{BD8347EA-771E-4B9C-AFFD-EC95E4E4BBA1}" type="slidenum">
              <a:rPr lang="fr-FR" smtClean="0"/>
              <a:pPr/>
              <a:t>‹N°›</a:t>
            </a:fld>
            <a:endParaRPr lang="fr-FR"/>
          </a:p>
        </p:txBody>
      </p:sp>
      <p:pic>
        <p:nvPicPr>
          <p:cNvPr id="8" name="Image" descr="Image">
            <a:extLst>
              <a:ext uri="{FF2B5EF4-FFF2-40B4-BE49-F238E27FC236}">
                <a16:creationId xmlns:a16="http://schemas.microsoft.com/office/drawing/2014/main" id="{BAACBE01-DE02-4F37-9756-5D0FDF250CD2}"/>
              </a:ext>
            </a:extLst>
          </p:cNvPr>
          <p:cNvPicPr>
            <a:picLocks noChangeAspect="1"/>
          </p:cNvPicPr>
          <p:nvPr userDrawn="1"/>
        </p:nvPicPr>
        <p:blipFill>
          <a:blip r:embed="rId2"/>
          <a:stretch>
            <a:fillRect/>
          </a:stretch>
        </p:blipFill>
        <p:spPr>
          <a:xfrm>
            <a:off x="1938131" y="2690340"/>
            <a:ext cx="1477320" cy="1477320"/>
          </a:xfrm>
          <a:prstGeom prst="rect">
            <a:avLst/>
          </a:prstGeom>
          <a:ln w="12700">
            <a:miter lim="400000"/>
          </a:ln>
        </p:spPr>
      </p:pic>
    </p:spTree>
    <p:extLst>
      <p:ext uri="{BB962C8B-B14F-4D97-AF65-F5344CB8AC3E}">
        <p14:creationId xmlns:p14="http://schemas.microsoft.com/office/powerpoint/2010/main" val="28555836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Titre de section">
    <p:bg>
      <p:bgPr>
        <a:solidFill>
          <a:srgbClr val="75952B"/>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5A7E78-CD90-48D3-93BA-F5B9A4585557}"/>
              </a:ext>
            </a:extLst>
          </p:cNvPr>
          <p:cNvSpPr>
            <a:spLocks noGrp="1"/>
          </p:cNvSpPr>
          <p:nvPr>
            <p:ph type="title"/>
          </p:nvPr>
        </p:nvSpPr>
        <p:spPr>
          <a:xfrm>
            <a:off x="2362200" y="2062163"/>
            <a:ext cx="9829800" cy="2852737"/>
          </a:xfrm>
          <a:prstGeom prst="rect">
            <a:avLst/>
          </a:prstGeom>
        </p:spPr>
        <p:txBody>
          <a:bodyPr anchor="ctr"/>
          <a:lstStyle>
            <a:lvl1pPr marL="1438275" indent="-1352550">
              <a:defRPr sz="6000" b="1" spc="-150">
                <a:solidFill>
                  <a:schemeClr val="bg1"/>
                </a:solidFill>
                <a:latin typeface="Nunito" pitchFamily="2" charset="0"/>
              </a:defRPr>
            </a:lvl1pPr>
          </a:lstStyle>
          <a:p>
            <a:r>
              <a:rPr lang="fr-FR" dirty="0"/>
              <a:t>Modifiez le style du titre</a:t>
            </a:r>
          </a:p>
        </p:txBody>
      </p:sp>
      <p:sp>
        <p:nvSpPr>
          <p:cNvPr id="4" name="Espace réservé de la date 3">
            <a:extLst>
              <a:ext uri="{FF2B5EF4-FFF2-40B4-BE49-F238E27FC236}">
                <a16:creationId xmlns:a16="http://schemas.microsoft.com/office/drawing/2014/main" id="{00EE93DF-0E8E-40C9-912E-332326BB2875}"/>
              </a:ext>
            </a:extLst>
          </p:cNvPr>
          <p:cNvSpPr>
            <a:spLocks noGrp="1"/>
          </p:cNvSpPr>
          <p:nvPr>
            <p:ph type="dt" sz="half" idx="10"/>
          </p:nvPr>
        </p:nvSpPr>
        <p:spPr/>
        <p:txBody>
          <a:bodyPr/>
          <a:lstStyle>
            <a:lvl1pPr>
              <a:defRPr>
                <a:solidFill>
                  <a:schemeClr val="bg1"/>
                </a:solidFill>
              </a:defRPr>
            </a:lvl1pPr>
          </a:lstStyle>
          <a:p>
            <a:fld id="{516DE131-354A-4276-B3C2-99B3105C0579}"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3A810CD7-56B0-474A-A019-FAFC3B4E613F}"/>
              </a:ext>
            </a:extLst>
          </p:cNvPr>
          <p:cNvSpPr>
            <a:spLocks noGrp="1"/>
          </p:cNvSpPr>
          <p:nvPr>
            <p:ph type="ftr" sz="quarter" idx="11"/>
          </p:nvPr>
        </p:nvSpPr>
        <p:spPr/>
        <p:txBody>
          <a:bodyPr/>
          <a:lstStyle>
            <a:lvl1pPr>
              <a:defRPr>
                <a:solidFill>
                  <a:schemeClr val="bg1"/>
                </a:solidFill>
              </a:defRPr>
            </a:lvl1pPr>
          </a:lstStyle>
          <a:p>
            <a:endParaRPr lang="fr-FR">
              <a:solidFill>
                <a:schemeClr val="bg1"/>
              </a:solidFill>
            </a:endParaRPr>
          </a:p>
        </p:txBody>
      </p:sp>
      <p:sp>
        <p:nvSpPr>
          <p:cNvPr id="6" name="Espace réservé du numéro de diapositive 5">
            <a:extLst>
              <a:ext uri="{FF2B5EF4-FFF2-40B4-BE49-F238E27FC236}">
                <a16:creationId xmlns:a16="http://schemas.microsoft.com/office/drawing/2014/main" id="{EB5831AE-B510-4934-937A-812290AD6369}"/>
              </a:ext>
            </a:extLst>
          </p:cNvPr>
          <p:cNvSpPr>
            <a:spLocks noGrp="1"/>
          </p:cNvSpPr>
          <p:nvPr>
            <p:ph type="sldNum" sz="quarter" idx="12"/>
          </p:nvPr>
        </p:nvSpPr>
        <p:spPr/>
        <p:txBody>
          <a:bodyPr/>
          <a:lstStyle>
            <a:lvl1pPr>
              <a:defRPr>
                <a:solidFill>
                  <a:schemeClr val="bg1"/>
                </a:solidFill>
              </a:defRPr>
            </a:lvl1pPr>
          </a:lstStyle>
          <a:p>
            <a:fld id="{BD8347EA-771E-4B9C-AFFD-EC95E4E4BBA1}" type="slidenum">
              <a:rPr lang="fr-FR" smtClean="0"/>
              <a:pPr/>
              <a:t>‹N°›</a:t>
            </a:fld>
            <a:endParaRPr lang="fr-FR"/>
          </a:p>
        </p:txBody>
      </p:sp>
      <p:pic>
        <p:nvPicPr>
          <p:cNvPr id="7" name="Image" descr="Image">
            <a:extLst>
              <a:ext uri="{FF2B5EF4-FFF2-40B4-BE49-F238E27FC236}">
                <a16:creationId xmlns:a16="http://schemas.microsoft.com/office/drawing/2014/main" id="{527B300F-C6FD-4FE7-AAA1-2E62AE51ABB4}"/>
              </a:ext>
            </a:extLst>
          </p:cNvPr>
          <p:cNvPicPr>
            <a:picLocks noChangeAspect="1"/>
          </p:cNvPicPr>
          <p:nvPr userDrawn="1"/>
        </p:nvPicPr>
        <p:blipFill>
          <a:blip r:embed="rId2"/>
          <a:stretch>
            <a:fillRect/>
          </a:stretch>
        </p:blipFill>
        <p:spPr>
          <a:xfrm>
            <a:off x="1938131" y="2690340"/>
            <a:ext cx="1477320" cy="1477320"/>
          </a:xfrm>
          <a:prstGeom prst="rect">
            <a:avLst/>
          </a:prstGeom>
          <a:ln w="12700">
            <a:miter lim="400000"/>
          </a:ln>
        </p:spPr>
      </p:pic>
      <p:pic>
        <p:nvPicPr>
          <p:cNvPr id="8" name="Picture 6" descr="logo-fsov">
            <a:extLst>
              <a:ext uri="{FF2B5EF4-FFF2-40B4-BE49-F238E27FC236}">
                <a16:creationId xmlns:a16="http://schemas.microsoft.com/office/drawing/2014/main" id="{C01F80B2-29B3-46FD-9525-FAF0D8A7757B}"/>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0958" y="119857"/>
            <a:ext cx="1109662" cy="51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734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2_Titre et contenu">
    <p:spTree>
      <p:nvGrpSpPr>
        <p:cNvPr id="1" name=""/>
        <p:cNvGrpSpPr/>
        <p:nvPr/>
      </p:nvGrpSpPr>
      <p:grpSpPr>
        <a:xfrm>
          <a:off x="0" y="0"/>
          <a:ext cx="0" cy="0"/>
          <a:chOff x="0" y="0"/>
          <a:chExt cx="0" cy="0"/>
        </a:xfrm>
      </p:grpSpPr>
      <p:pic>
        <p:nvPicPr>
          <p:cNvPr id="17" name="Graphique 16">
            <a:extLst>
              <a:ext uri="{FF2B5EF4-FFF2-40B4-BE49-F238E27FC236}">
                <a16:creationId xmlns:a16="http://schemas.microsoft.com/office/drawing/2014/main" id="{9336E4B9-D135-4885-B0F9-87E6BE79F0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390390"/>
            <a:ext cx="10515600" cy="1300298"/>
          </a:xfrm>
          <a:prstGeom prst="rect">
            <a:avLst/>
          </a:prstGeom>
        </p:spPr>
      </p:pic>
      <p:sp>
        <p:nvSpPr>
          <p:cNvPr id="2" name="Titre 1">
            <a:extLst>
              <a:ext uri="{FF2B5EF4-FFF2-40B4-BE49-F238E27FC236}">
                <a16:creationId xmlns:a16="http://schemas.microsoft.com/office/drawing/2014/main" id="{4F84779A-5AE0-44F9-A96A-5F59CC26B475}"/>
              </a:ext>
            </a:extLst>
          </p:cNvPr>
          <p:cNvSpPr>
            <a:spLocks noGrp="1"/>
          </p:cNvSpPr>
          <p:nvPr>
            <p:ph type="title" hasCustomPrompt="1"/>
          </p:nvPr>
        </p:nvSpPr>
        <p:spPr>
          <a:xfrm>
            <a:off x="914400" y="365125"/>
            <a:ext cx="10439400" cy="1325563"/>
          </a:xfrm>
          <a:prstGeom prst="rect">
            <a:avLst/>
          </a:prstGeom>
        </p:spPr>
        <p:txBody>
          <a:bodyPr/>
          <a:lstStyle>
            <a:lvl1pPr>
              <a:defRPr sz="4000">
                <a:solidFill>
                  <a:schemeClr val="bg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ECEE12-DC28-4511-8900-9D64844F700E}"/>
              </a:ext>
            </a:extLst>
          </p:cNvPr>
          <p:cNvSpPr>
            <a:spLocks noGrp="1"/>
          </p:cNvSpPr>
          <p:nvPr>
            <p:ph idx="1"/>
          </p:nvPr>
        </p:nvSpPr>
        <p:spPr>
          <a:xfrm>
            <a:off x="914400" y="1825625"/>
            <a:ext cx="10439400" cy="4351338"/>
          </a:xfrm>
          <a:prstGeom prst="rect">
            <a:avLst/>
          </a:prstGeom>
          <a:ln>
            <a:noFill/>
          </a:ln>
        </p:spPr>
        <p:txBody>
          <a:bodyPr/>
          <a:lstStyle>
            <a:lvl1pPr>
              <a:defRPr sz="2600"/>
            </a:lvl1pPr>
          </a:lstStyle>
          <a:p>
            <a:pPr lvl="0"/>
            <a:endParaRPr lang="fr-FR" dirty="0"/>
          </a:p>
        </p:txBody>
      </p:sp>
      <p:sp>
        <p:nvSpPr>
          <p:cNvPr id="4" name="Espace réservé de la date 3">
            <a:extLst>
              <a:ext uri="{FF2B5EF4-FFF2-40B4-BE49-F238E27FC236}">
                <a16:creationId xmlns:a16="http://schemas.microsoft.com/office/drawing/2014/main" id="{55A741E1-AEAD-43F4-A7D6-E8894598E96A}"/>
              </a:ext>
            </a:extLst>
          </p:cNvPr>
          <p:cNvSpPr>
            <a:spLocks noGrp="1"/>
          </p:cNvSpPr>
          <p:nvPr>
            <p:ph type="dt" sz="half" idx="10"/>
          </p:nvPr>
        </p:nvSpPr>
        <p:spPr/>
        <p:txBody>
          <a:bodyPr/>
          <a:lstStyle/>
          <a:p>
            <a:fld id="{7BB5ED22-90CE-43D0-A6E5-46DDB337FB1C}"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9FAA025E-AA98-4E27-9030-BB905ECCAA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AD06A3-5A0D-4A9E-A9E2-57CCCD5630DD}"/>
              </a:ext>
            </a:extLst>
          </p:cNvPr>
          <p:cNvSpPr>
            <a:spLocks noGrp="1"/>
          </p:cNvSpPr>
          <p:nvPr>
            <p:ph type="sldNum" sz="quarter" idx="12"/>
          </p:nvPr>
        </p:nvSpPr>
        <p:spPr/>
        <p:txBody>
          <a:bodyPr/>
          <a:lstStyle/>
          <a:p>
            <a:fld id="{BD8347EA-771E-4B9C-AFFD-EC95E4E4BBA1}" type="slidenum">
              <a:rPr lang="fr-FR" smtClean="0"/>
              <a:t>‹N°›</a:t>
            </a:fld>
            <a:endParaRPr lang="fr-FR"/>
          </a:p>
        </p:txBody>
      </p:sp>
      <p:pic>
        <p:nvPicPr>
          <p:cNvPr id="7" name="Graphique 6">
            <a:extLst>
              <a:ext uri="{FF2B5EF4-FFF2-40B4-BE49-F238E27FC236}">
                <a16:creationId xmlns:a16="http://schemas.microsoft.com/office/drawing/2014/main" id="{853BC36C-E70A-4ED4-8832-6B7FD7FE007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905500" y="6347804"/>
            <a:ext cx="381000" cy="381000"/>
          </a:xfrm>
          <a:prstGeom prst="rect">
            <a:avLst/>
          </a:prstGeom>
        </p:spPr>
      </p:pic>
    </p:spTree>
    <p:extLst>
      <p:ext uri="{BB962C8B-B14F-4D97-AF65-F5344CB8AC3E}">
        <p14:creationId xmlns:p14="http://schemas.microsoft.com/office/powerpoint/2010/main" val="8118216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9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84779A-5AE0-44F9-A96A-5F59CC26B475}"/>
              </a:ext>
            </a:extLst>
          </p:cNvPr>
          <p:cNvSpPr>
            <a:spLocks noGrp="1"/>
          </p:cNvSpPr>
          <p:nvPr>
            <p:ph type="title" hasCustomPrompt="1"/>
          </p:nvPr>
        </p:nvSpPr>
        <p:spPr>
          <a:xfrm>
            <a:off x="838201" y="365125"/>
            <a:ext cx="4904574" cy="1325563"/>
          </a:xfrm>
          <a:prstGeom prst="rect">
            <a:avLst/>
          </a:prstGeom>
        </p:spPr>
        <p:txBody>
          <a:bodyPr/>
          <a:lstStyle>
            <a:lvl1pPr>
              <a:defRPr sz="4000">
                <a:solidFill>
                  <a:srgbClr val="75952B"/>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ECEE12-DC28-4511-8900-9D64844F700E}"/>
              </a:ext>
            </a:extLst>
          </p:cNvPr>
          <p:cNvSpPr>
            <a:spLocks noGrp="1"/>
          </p:cNvSpPr>
          <p:nvPr>
            <p:ph idx="1"/>
          </p:nvPr>
        </p:nvSpPr>
        <p:spPr>
          <a:xfrm>
            <a:off x="838200" y="1825625"/>
            <a:ext cx="4904574" cy="4351338"/>
          </a:xfrm>
          <a:prstGeom prst="rect">
            <a:avLst/>
          </a:prstGeom>
        </p:spPr>
        <p:txBody>
          <a:bodyPr/>
          <a:lstStyle>
            <a:lvl1pPr>
              <a:defRPr sz="2600"/>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55A741E1-AEAD-43F4-A7D6-E8894598E96A}"/>
              </a:ext>
            </a:extLst>
          </p:cNvPr>
          <p:cNvSpPr>
            <a:spLocks noGrp="1"/>
          </p:cNvSpPr>
          <p:nvPr>
            <p:ph type="dt" sz="half" idx="10"/>
          </p:nvPr>
        </p:nvSpPr>
        <p:spPr/>
        <p:txBody>
          <a:bodyPr/>
          <a:lstStyle/>
          <a:p>
            <a:fld id="{CF7F7553-2BA4-47FD-9B73-9988C61964D9}"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9FAA025E-AA98-4E27-9030-BB905ECCAA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AD06A3-5A0D-4A9E-A9E2-57CCCD5630DD}"/>
              </a:ext>
            </a:extLst>
          </p:cNvPr>
          <p:cNvSpPr>
            <a:spLocks noGrp="1"/>
          </p:cNvSpPr>
          <p:nvPr>
            <p:ph type="sldNum" sz="quarter" idx="12"/>
          </p:nvPr>
        </p:nvSpPr>
        <p:spPr/>
        <p:txBody>
          <a:bodyPr/>
          <a:lstStyle/>
          <a:p>
            <a:fld id="{BD8347EA-771E-4B9C-AFFD-EC95E4E4BBA1}" type="slidenum">
              <a:rPr lang="fr-FR" smtClean="0"/>
              <a:t>‹N°›</a:t>
            </a:fld>
            <a:endParaRPr lang="fr-FR"/>
          </a:p>
        </p:txBody>
      </p:sp>
      <p:pic>
        <p:nvPicPr>
          <p:cNvPr id="7" name="Graphique 6">
            <a:extLst>
              <a:ext uri="{FF2B5EF4-FFF2-40B4-BE49-F238E27FC236}">
                <a16:creationId xmlns:a16="http://schemas.microsoft.com/office/drawing/2014/main" id="{DA36D716-0E8D-4F13-B1B0-C1A49D309D6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05500" y="6347804"/>
            <a:ext cx="381000" cy="381000"/>
          </a:xfrm>
          <a:prstGeom prst="rect">
            <a:avLst/>
          </a:prstGeom>
        </p:spPr>
      </p:pic>
      <p:sp>
        <p:nvSpPr>
          <p:cNvPr id="8" name="Graphique 8">
            <a:extLst>
              <a:ext uri="{FF2B5EF4-FFF2-40B4-BE49-F238E27FC236}">
                <a16:creationId xmlns:a16="http://schemas.microsoft.com/office/drawing/2014/main" id="{5B1B4021-75E7-48AC-8537-F9EE9A877D56}"/>
              </a:ext>
            </a:extLst>
          </p:cNvPr>
          <p:cNvSpPr/>
          <p:nvPr userDrawn="1"/>
        </p:nvSpPr>
        <p:spPr>
          <a:xfrm>
            <a:off x="5959267" y="365125"/>
            <a:ext cx="5900513" cy="5812361"/>
          </a:xfrm>
          <a:custGeom>
            <a:avLst/>
            <a:gdLst>
              <a:gd name="connsiteX0" fmla="*/ 375107 w 4347367"/>
              <a:gd name="connsiteY0" fmla="*/ 4351740 h 4351861"/>
              <a:gd name="connsiteX1" fmla="*/ 12 w 4347367"/>
              <a:gd name="connsiteY1" fmla="*/ 3976646 h 4351861"/>
              <a:gd name="connsiteX2" fmla="*/ 0 w 4347367"/>
              <a:gd name="connsiteY2" fmla="*/ 0 h 4351861"/>
              <a:gd name="connsiteX3" fmla="*/ 3972273 w 4347367"/>
              <a:gd name="connsiteY3" fmla="*/ 37 h 4351861"/>
              <a:gd name="connsiteX4" fmla="*/ 4347368 w 4347367"/>
              <a:gd name="connsiteY4" fmla="*/ 375131 h 4351861"/>
              <a:gd name="connsiteX5" fmla="*/ 4347294 w 4347367"/>
              <a:gd name="connsiteY5" fmla="*/ 4351862 h 4351861"/>
              <a:gd name="connsiteX6" fmla="*/ 375107 w 4347367"/>
              <a:gd name="connsiteY6" fmla="*/ 4351740 h 43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7367" h="4351861">
                <a:moveTo>
                  <a:pt x="375107" y="4351740"/>
                </a:moveTo>
                <a:cubicBezTo>
                  <a:pt x="167952" y="4351740"/>
                  <a:pt x="12" y="4183800"/>
                  <a:pt x="12" y="3976646"/>
                </a:cubicBezTo>
                <a:lnTo>
                  <a:pt x="0" y="0"/>
                </a:lnTo>
                <a:lnTo>
                  <a:pt x="3972273" y="37"/>
                </a:lnTo>
                <a:cubicBezTo>
                  <a:pt x="4179428" y="37"/>
                  <a:pt x="4347368" y="167977"/>
                  <a:pt x="4347368" y="375131"/>
                </a:cubicBezTo>
                <a:lnTo>
                  <a:pt x="4347294" y="4351862"/>
                </a:lnTo>
                <a:lnTo>
                  <a:pt x="375107" y="4351740"/>
                </a:lnTo>
                <a:close/>
              </a:path>
            </a:pathLst>
          </a:custGeom>
          <a:blipFill dpi="0" rotWithShape="1">
            <a:blip r:embed="rId4">
              <a:extLst>
                <a:ext uri="{28A0092B-C50C-407E-A947-70E740481C1C}">
                  <a14:useLocalDpi xmlns:a14="http://schemas.microsoft.com/office/drawing/2010/main" val="0"/>
                </a:ext>
              </a:extLst>
            </a:blip>
            <a:srcRect/>
            <a:stretch>
              <a:fillRect/>
            </a:stretch>
          </a:blipFill>
          <a:ln w="1217" cap="flat">
            <a:noFill/>
            <a:prstDash val="solid"/>
            <a:miter/>
          </a:ln>
        </p:spPr>
        <p:txBody>
          <a:bodyPr rtlCol="0" anchor="ctr"/>
          <a:lstStyle/>
          <a:p>
            <a:endParaRPr lang="fr-FR" dirty="0"/>
          </a:p>
        </p:txBody>
      </p:sp>
    </p:spTree>
    <p:extLst>
      <p:ext uri="{BB962C8B-B14F-4D97-AF65-F5344CB8AC3E}">
        <p14:creationId xmlns:p14="http://schemas.microsoft.com/office/powerpoint/2010/main" val="33381912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0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84779A-5AE0-44F9-A96A-5F59CC26B475}"/>
              </a:ext>
            </a:extLst>
          </p:cNvPr>
          <p:cNvSpPr>
            <a:spLocks noGrp="1"/>
          </p:cNvSpPr>
          <p:nvPr>
            <p:ph type="title" hasCustomPrompt="1"/>
          </p:nvPr>
        </p:nvSpPr>
        <p:spPr>
          <a:xfrm>
            <a:off x="838200" y="365125"/>
            <a:ext cx="10515600" cy="1325563"/>
          </a:xfrm>
          <a:prstGeom prst="rect">
            <a:avLst/>
          </a:prstGeom>
        </p:spPr>
        <p:txBody>
          <a:bodyPr/>
          <a:lstStyle>
            <a:lvl1pPr>
              <a:defRPr sz="4000">
                <a:solidFill>
                  <a:srgbClr val="75952B"/>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ECEE12-DC28-4511-8900-9D64844F700E}"/>
              </a:ext>
            </a:extLst>
          </p:cNvPr>
          <p:cNvSpPr>
            <a:spLocks noGrp="1"/>
          </p:cNvSpPr>
          <p:nvPr>
            <p:ph idx="1"/>
          </p:nvPr>
        </p:nvSpPr>
        <p:spPr>
          <a:xfrm>
            <a:off x="838200" y="1825625"/>
            <a:ext cx="10515600" cy="4351338"/>
          </a:xfrm>
          <a:prstGeom prst="rect">
            <a:avLst/>
          </a:prstGeom>
          <a:ln>
            <a:noFill/>
          </a:ln>
        </p:spPr>
        <p:txBody>
          <a:bodyPr/>
          <a:lstStyle>
            <a:lvl1pPr>
              <a:defRPr sz="2600"/>
            </a:lvl1pPr>
          </a:lstStyle>
          <a:p>
            <a:pPr lvl="0"/>
            <a:endParaRPr lang="fr-FR" dirty="0"/>
          </a:p>
        </p:txBody>
      </p:sp>
      <p:sp>
        <p:nvSpPr>
          <p:cNvPr id="4" name="Espace réservé de la date 3">
            <a:extLst>
              <a:ext uri="{FF2B5EF4-FFF2-40B4-BE49-F238E27FC236}">
                <a16:creationId xmlns:a16="http://schemas.microsoft.com/office/drawing/2014/main" id="{55A741E1-AEAD-43F4-A7D6-E8894598E96A}"/>
              </a:ext>
            </a:extLst>
          </p:cNvPr>
          <p:cNvSpPr>
            <a:spLocks noGrp="1"/>
          </p:cNvSpPr>
          <p:nvPr>
            <p:ph type="dt" sz="half" idx="10"/>
          </p:nvPr>
        </p:nvSpPr>
        <p:spPr/>
        <p:txBody>
          <a:bodyPr/>
          <a:lstStyle/>
          <a:p>
            <a:fld id="{7BB5ED22-90CE-43D0-A6E5-46DDB337FB1C}"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9FAA025E-AA98-4E27-9030-BB905ECCAA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AD06A3-5A0D-4A9E-A9E2-57CCCD5630DD}"/>
              </a:ext>
            </a:extLst>
          </p:cNvPr>
          <p:cNvSpPr>
            <a:spLocks noGrp="1"/>
          </p:cNvSpPr>
          <p:nvPr>
            <p:ph type="sldNum" sz="quarter" idx="12"/>
          </p:nvPr>
        </p:nvSpPr>
        <p:spPr/>
        <p:txBody>
          <a:bodyPr/>
          <a:lstStyle/>
          <a:p>
            <a:fld id="{BD8347EA-771E-4B9C-AFFD-EC95E4E4BBA1}" type="slidenum">
              <a:rPr lang="fr-FR" smtClean="0"/>
              <a:t>‹N°›</a:t>
            </a:fld>
            <a:endParaRPr lang="fr-FR"/>
          </a:p>
        </p:txBody>
      </p:sp>
      <p:pic>
        <p:nvPicPr>
          <p:cNvPr id="7" name="Graphique 6">
            <a:extLst>
              <a:ext uri="{FF2B5EF4-FFF2-40B4-BE49-F238E27FC236}">
                <a16:creationId xmlns:a16="http://schemas.microsoft.com/office/drawing/2014/main" id="{853BC36C-E70A-4ED4-8832-6B7FD7FE00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05500" y="6347804"/>
            <a:ext cx="381000" cy="381000"/>
          </a:xfrm>
          <a:prstGeom prst="rect">
            <a:avLst/>
          </a:prstGeom>
        </p:spPr>
      </p:pic>
    </p:spTree>
    <p:extLst>
      <p:ext uri="{BB962C8B-B14F-4D97-AF65-F5344CB8AC3E}">
        <p14:creationId xmlns:p14="http://schemas.microsoft.com/office/powerpoint/2010/main" val="10347084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Titre de section">
    <p:bg>
      <p:bgPr>
        <a:solidFill>
          <a:srgbClr val="75952B"/>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0EE93DF-0E8E-40C9-912E-332326BB2875}"/>
              </a:ext>
            </a:extLst>
          </p:cNvPr>
          <p:cNvSpPr>
            <a:spLocks noGrp="1"/>
          </p:cNvSpPr>
          <p:nvPr>
            <p:ph type="dt" sz="half" idx="10"/>
          </p:nvPr>
        </p:nvSpPr>
        <p:spPr/>
        <p:txBody>
          <a:bodyPr/>
          <a:lstStyle>
            <a:lvl1pPr>
              <a:defRPr>
                <a:solidFill>
                  <a:schemeClr val="bg1"/>
                </a:solidFill>
              </a:defRPr>
            </a:lvl1pPr>
          </a:lstStyle>
          <a:p>
            <a:fld id="{92A5DF60-4952-4968-85C1-447D039EF35B}"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3A810CD7-56B0-474A-A019-FAFC3B4E613F}"/>
              </a:ext>
            </a:extLst>
          </p:cNvPr>
          <p:cNvSpPr>
            <a:spLocks noGrp="1"/>
          </p:cNvSpPr>
          <p:nvPr>
            <p:ph type="ftr" sz="quarter" idx="11"/>
          </p:nvPr>
        </p:nvSpPr>
        <p:spPr/>
        <p:txBody>
          <a:bodyPr/>
          <a:lstStyle>
            <a:lvl1pPr>
              <a:defRPr>
                <a:solidFill>
                  <a:schemeClr val="bg1"/>
                </a:solidFill>
              </a:defRPr>
            </a:lvl1pPr>
          </a:lstStyle>
          <a:p>
            <a:endParaRPr lang="fr-FR">
              <a:solidFill>
                <a:schemeClr val="bg1"/>
              </a:solidFill>
            </a:endParaRPr>
          </a:p>
        </p:txBody>
      </p:sp>
      <p:sp>
        <p:nvSpPr>
          <p:cNvPr id="6" name="Espace réservé du numéro de diapositive 5">
            <a:extLst>
              <a:ext uri="{FF2B5EF4-FFF2-40B4-BE49-F238E27FC236}">
                <a16:creationId xmlns:a16="http://schemas.microsoft.com/office/drawing/2014/main" id="{EB5831AE-B510-4934-937A-812290AD6369}"/>
              </a:ext>
            </a:extLst>
          </p:cNvPr>
          <p:cNvSpPr>
            <a:spLocks noGrp="1"/>
          </p:cNvSpPr>
          <p:nvPr>
            <p:ph type="sldNum" sz="quarter" idx="12"/>
          </p:nvPr>
        </p:nvSpPr>
        <p:spPr/>
        <p:txBody>
          <a:bodyPr/>
          <a:lstStyle>
            <a:lvl1pPr>
              <a:defRPr>
                <a:solidFill>
                  <a:schemeClr val="bg1"/>
                </a:solidFill>
              </a:defRPr>
            </a:lvl1pPr>
          </a:lstStyle>
          <a:p>
            <a:fld id="{BD8347EA-771E-4B9C-AFFD-EC95E4E4BBA1}" type="slidenum">
              <a:rPr lang="fr-FR" smtClean="0"/>
              <a:pPr/>
              <a:t>‹N°›</a:t>
            </a:fld>
            <a:endParaRPr lang="fr-FR"/>
          </a:p>
        </p:txBody>
      </p:sp>
      <p:sp>
        <p:nvSpPr>
          <p:cNvPr id="3" name="ZoneTexte 2">
            <a:extLst>
              <a:ext uri="{FF2B5EF4-FFF2-40B4-BE49-F238E27FC236}">
                <a16:creationId xmlns:a16="http://schemas.microsoft.com/office/drawing/2014/main" id="{19A6A1F0-FCF6-438D-A07D-C1988FD87C1A}"/>
              </a:ext>
            </a:extLst>
          </p:cNvPr>
          <p:cNvSpPr txBox="1"/>
          <p:nvPr userDrawn="1"/>
        </p:nvSpPr>
        <p:spPr>
          <a:xfrm>
            <a:off x="4016879" y="4371417"/>
            <a:ext cx="4158241" cy="1015663"/>
          </a:xfrm>
          <a:prstGeom prst="rect">
            <a:avLst/>
          </a:prstGeom>
          <a:noFill/>
        </p:spPr>
        <p:txBody>
          <a:bodyPr wrap="square" rtlCol="0">
            <a:spAutoFit/>
          </a:bodyPr>
          <a:lstStyle/>
          <a:p>
            <a:pPr algn="ctr"/>
            <a:r>
              <a:rPr lang="fr-FR" sz="6000" b="1" spc="-150" dirty="0">
                <a:solidFill>
                  <a:schemeClr val="bg1"/>
                </a:solidFill>
                <a:latin typeface="Nunito" pitchFamily="2" charset="0"/>
              </a:rPr>
              <a:t>merci</a:t>
            </a:r>
          </a:p>
        </p:txBody>
      </p:sp>
      <p:pic>
        <p:nvPicPr>
          <p:cNvPr id="9" name="Image 8">
            <a:extLst>
              <a:ext uri="{FF2B5EF4-FFF2-40B4-BE49-F238E27FC236}">
                <a16:creationId xmlns:a16="http://schemas.microsoft.com/office/drawing/2014/main" id="{2A4CC643-6889-4312-9FE8-F3A022A5B8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19405" y="3240157"/>
            <a:ext cx="1153190" cy="1146094"/>
          </a:xfrm>
          <a:prstGeom prst="rect">
            <a:avLst/>
          </a:prstGeom>
        </p:spPr>
      </p:pic>
    </p:spTree>
    <p:extLst>
      <p:ext uri="{BB962C8B-B14F-4D97-AF65-F5344CB8AC3E}">
        <p14:creationId xmlns:p14="http://schemas.microsoft.com/office/powerpoint/2010/main" val="5984999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Titre de section">
    <p:bg>
      <p:bgPr>
        <a:solidFill>
          <a:srgbClr val="01683B"/>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5A7E78-CD90-48D3-93BA-F5B9A4585557}"/>
              </a:ext>
            </a:extLst>
          </p:cNvPr>
          <p:cNvSpPr>
            <a:spLocks noGrp="1"/>
          </p:cNvSpPr>
          <p:nvPr>
            <p:ph type="title"/>
          </p:nvPr>
        </p:nvSpPr>
        <p:spPr>
          <a:xfrm>
            <a:off x="2362200" y="2062163"/>
            <a:ext cx="9829800" cy="2852737"/>
          </a:xfrm>
          <a:prstGeom prst="rect">
            <a:avLst/>
          </a:prstGeom>
        </p:spPr>
        <p:txBody>
          <a:bodyPr anchor="ctr"/>
          <a:lstStyle>
            <a:lvl1pPr marL="1438275" indent="-1352550">
              <a:defRPr sz="6000" b="1" spc="-150">
                <a:solidFill>
                  <a:schemeClr val="bg1"/>
                </a:solidFill>
                <a:latin typeface="Nunito" pitchFamily="2" charset="0"/>
              </a:defRPr>
            </a:lvl1pPr>
          </a:lstStyle>
          <a:p>
            <a:r>
              <a:rPr lang="fr-FR" dirty="0"/>
              <a:t>Modifiez le style du titre</a:t>
            </a:r>
          </a:p>
        </p:txBody>
      </p:sp>
      <p:sp>
        <p:nvSpPr>
          <p:cNvPr id="4" name="Espace réservé de la date 3">
            <a:extLst>
              <a:ext uri="{FF2B5EF4-FFF2-40B4-BE49-F238E27FC236}">
                <a16:creationId xmlns:a16="http://schemas.microsoft.com/office/drawing/2014/main" id="{00EE93DF-0E8E-40C9-912E-332326BB2875}"/>
              </a:ext>
            </a:extLst>
          </p:cNvPr>
          <p:cNvSpPr>
            <a:spLocks noGrp="1"/>
          </p:cNvSpPr>
          <p:nvPr>
            <p:ph type="dt" sz="half" idx="10"/>
          </p:nvPr>
        </p:nvSpPr>
        <p:spPr/>
        <p:txBody>
          <a:bodyPr/>
          <a:lstStyle>
            <a:lvl1pPr>
              <a:defRPr>
                <a:solidFill>
                  <a:schemeClr val="bg1"/>
                </a:solidFill>
              </a:defRPr>
            </a:lvl1pPr>
          </a:lstStyle>
          <a:p>
            <a:fld id="{0CD572CE-B618-4FDA-9C29-8ED2F9C544B5}"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3A810CD7-56B0-474A-A019-FAFC3B4E613F}"/>
              </a:ext>
            </a:extLst>
          </p:cNvPr>
          <p:cNvSpPr>
            <a:spLocks noGrp="1"/>
          </p:cNvSpPr>
          <p:nvPr>
            <p:ph type="ftr" sz="quarter" idx="11"/>
          </p:nvPr>
        </p:nvSpPr>
        <p:spPr/>
        <p:txBody>
          <a:bodyPr/>
          <a:lstStyle>
            <a:lvl1pPr>
              <a:defRPr>
                <a:solidFill>
                  <a:schemeClr val="bg1"/>
                </a:solidFill>
              </a:defRPr>
            </a:lvl1pPr>
          </a:lstStyle>
          <a:p>
            <a:endParaRPr lang="fr-FR">
              <a:solidFill>
                <a:schemeClr val="bg1"/>
              </a:solidFill>
            </a:endParaRPr>
          </a:p>
        </p:txBody>
      </p:sp>
      <p:sp>
        <p:nvSpPr>
          <p:cNvPr id="6" name="Espace réservé du numéro de diapositive 5">
            <a:extLst>
              <a:ext uri="{FF2B5EF4-FFF2-40B4-BE49-F238E27FC236}">
                <a16:creationId xmlns:a16="http://schemas.microsoft.com/office/drawing/2014/main" id="{EB5831AE-B510-4934-937A-812290AD6369}"/>
              </a:ext>
            </a:extLst>
          </p:cNvPr>
          <p:cNvSpPr>
            <a:spLocks noGrp="1"/>
          </p:cNvSpPr>
          <p:nvPr>
            <p:ph type="sldNum" sz="quarter" idx="12"/>
          </p:nvPr>
        </p:nvSpPr>
        <p:spPr/>
        <p:txBody>
          <a:bodyPr/>
          <a:lstStyle>
            <a:lvl1pPr>
              <a:defRPr>
                <a:solidFill>
                  <a:schemeClr val="bg1"/>
                </a:solidFill>
              </a:defRPr>
            </a:lvl1pPr>
          </a:lstStyle>
          <a:p>
            <a:fld id="{BD8347EA-771E-4B9C-AFFD-EC95E4E4BBA1}" type="slidenum">
              <a:rPr lang="fr-FR" smtClean="0"/>
              <a:pPr/>
              <a:t>‹N°›</a:t>
            </a:fld>
            <a:endParaRPr lang="fr-FR"/>
          </a:p>
        </p:txBody>
      </p:sp>
      <p:pic>
        <p:nvPicPr>
          <p:cNvPr id="7" name="Image" descr="Image">
            <a:extLst>
              <a:ext uri="{FF2B5EF4-FFF2-40B4-BE49-F238E27FC236}">
                <a16:creationId xmlns:a16="http://schemas.microsoft.com/office/drawing/2014/main" id="{96D259BD-7737-46D4-A697-DF91368C9BB1}"/>
              </a:ext>
            </a:extLst>
          </p:cNvPr>
          <p:cNvPicPr>
            <a:picLocks noChangeAspect="1"/>
          </p:cNvPicPr>
          <p:nvPr userDrawn="1"/>
        </p:nvPicPr>
        <p:blipFill>
          <a:blip r:embed="rId2"/>
          <a:stretch>
            <a:fillRect/>
          </a:stretch>
        </p:blipFill>
        <p:spPr>
          <a:xfrm>
            <a:off x="1938131" y="2690340"/>
            <a:ext cx="1477320" cy="1477320"/>
          </a:xfrm>
          <a:prstGeom prst="rect">
            <a:avLst/>
          </a:prstGeom>
          <a:ln w="12700">
            <a:miter lim="400000"/>
          </a:ln>
        </p:spPr>
      </p:pic>
    </p:spTree>
    <p:extLst>
      <p:ext uri="{BB962C8B-B14F-4D97-AF65-F5344CB8AC3E}">
        <p14:creationId xmlns:p14="http://schemas.microsoft.com/office/powerpoint/2010/main" val="27379428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8_Titre et conten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CE96BB-A812-45D5-B48B-79ABD7B8BE71}"/>
              </a:ext>
            </a:extLst>
          </p:cNvPr>
          <p:cNvSpPr/>
          <p:nvPr userDrawn="1"/>
        </p:nvSpPr>
        <p:spPr>
          <a:xfrm>
            <a:off x="842400" y="1042587"/>
            <a:ext cx="10497600" cy="5134376"/>
          </a:xfrm>
          <a:prstGeom prst="rect">
            <a:avLst/>
          </a:prstGeom>
          <a:noFill/>
          <a:ln>
            <a:solidFill>
              <a:srgbClr val="016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Graphique 7">
            <a:extLst>
              <a:ext uri="{FF2B5EF4-FFF2-40B4-BE49-F238E27FC236}">
                <a16:creationId xmlns:a16="http://schemas.microsoft.com/office/drawing/2014/main" id="{65228778-2665-44E2-BF41-37774C04FE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390390"/>
            <a:ext cx="10515600" cy="1300298"/>
          </a:xfrm>
          <a:prstGeom prst="rect">
            <a:avLst/>
          </a:prstGeom>
        </p:spPr>
      </p:pic>
      <p:sp>
        <p:nvSpPr>
          <p:cNvPr id="2" name="Titre 1">
            <a:extLst>
              <a:ext uri="{FF2B5EF4-FFF2-40B4-BE49-F238E27FC236}">
                <a16:creationId xmlns:a16="http://schemas.microsoft.com/office/drawing/2014/main" id="{4F84779A-5AE0-44F9-A96A-5F59CC26B475}"/>
              </a:ext>
            </a:extLst>
          </p:cNvPr>
          <p:cNvSpPr>
            <a:spLocks noGrp="1"/>
          </p:cNvSpPr>
          <p:nvPr>
            <p:ph type="title" hasCustomPrompt="1"/>
          </p:nvPr>
        </p:nvSpPr>
        <p:spPr>
          <a:xfrm>
            <a:off x="914400" y="365125"/>
            <a:ext cx="10439400" cy="1325563"/>
          </a:xfrm>
          <a:prstGeom prst="rect">
            <a:avLst/>
          </a:prstGeom>
        </p:spPr>
        <p:txBody>
          <a:bodyPr/>
          <a:lstStyle>
            <a:lvl1pPr>
              <a:defRPr sz="4000">
                <a:solidFill>
                  <a:schemeClr val="bg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ECEE12-DC28-4511-8900-9D64844F700E}"/>
              </a:ext>
            </a:extLst>
          </p:cNvPr>
          <p:cNvSpPr>
            <a:spLocks noGrp="1"/>
          </p:cNvSpPr>
          <p:nvPr>
            <p:ph idx="1"/>
          </p:nvPr>
        </p:nvSpPr>
        <p:spPr>
          <a:xfrm>
            <a:off x="914400" y="1825625"/>
            <a:ext cx="10439400" cy="4351338"/>
          </a:xfrm>
          <a:prstGeom prst="rect">
            <a:avLst/>
          </a:prstGeom>
        </p:spPr>
        <p:txBody>
          <a:bodyPr/>
          <a:lstStyle>
            <a:lvl1pPr>
              <a:defRPr sz="2600"/>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55A741E1-AEAD-43F4-A7D6-E8894598E96A}"/>
              </a:ext>
            </a:extLst>
          </p:cNvPr>
          <p:cNvSpPr>
            <a:spLocks noGrp="1"/>
          </p:cNvSpPr>
          <p:nvPr>
            <p:ph type="dt" sz="half" idx="10"/>
          </p:nvPr>
        </p:nvSpPr>
        <p:spPr/>
        <p:txBody>
          <a:bodyPr/>
          <a:lstStyle/>
          <a:p>
            <a:fld id="{B22035FF-A805-4D01-8B55-DB5D1C76E5A2}"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9FAA025E-AA98-4E27-9030-BB905ECCAA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AD06A3-5A0D-4A9E-A9E2-57CCCD5630DD}"/>
              </a:ext>
            </a:extLst>
          </p:cNvPr>
          <p:cNvSpPr>
            <a:spLocks noGrp="1"/>
          </p:cNvSpPr>
          <p:nvPr>
            <p:ph type="sldNum" sz="quarter" idx="12"/>
          </p:nvPr>
        </p:nvSpPr>
        <p:spPr/>
        <p:txBody>
          <a:bodyPr/>
          <a:lstStyle/>
          <a:p>
            <a:fld id="{BD8347EA-771E-4B9C-AFFD-EC95E4E4BBA1}" type="slidenum">
              <a:rPr lang="fr-FR" smtClean="0"/>
              <a:t>‹N°›</a:t>
            </a:fld>
            <a:endParaRPr lang="fr-FR"/>
          </a:p>
        </p:txBody>
      </p:sp>
      <p:pic>
        <p:nvPicPr>
          <p:cNvPr id="7" name="Graphique 6">
            <a:extLst>
              <a:ext uri="{FF2B5EF4-FFF2-40B4-BE49-F238E27FC236}">
                <a16:creationId xmlns:a16="http://schemas.microsoft.com/office/drawing/2014/main" id="{E11CE1F2-672C-4321-9500-4DF9FB711F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905500" y="6347804"/>
            <a:ext cx="381000" cy="381000"/>
          </a:xfrm>
          <a:prstGeom prst="rect">
            <a:avLst/>
          </a:prstGeom>
        </p:spPr>
      </p:pic>
    </p:spTree>
    <p:extLst>
      <p:ext uri="{BB962C8B-B14F-4D97-AF65-F5344CB8AC3E}">
        <p14:creationId xmlns:p14="http://schemas.microsoft.com/office/powerpoint/2010/main" val="22976856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4_Titre et contenu">
    <p:spTree>
      <p:nvGrpSpPr>
        <p:cNvPr id="1" name=""/>
        <p:cNvGrpSpPr/>
        <p:nvPr/>
      </p:nvGrpSpPr>
      <p:grpSpPr>
        <a:xfrm>
          <a:off x="0" y="0"/>
          <a:ext cx="0" cy="0"/>
          <a:chOff x="0" y="0"/>
          <a:chExt cx="0" cy="0"/>
        </a:xfrm>
      </p:grpSpPr>
      <p:pic>
        <p:nvPicPr>
          <p:cNvPr id="17" name="Graphique 16">
            <a:extLst>
              <a:ext uri="{FF2B5EF4-FFF2-40B4-BE49-F238E27FC236}">
                <a16:creationId xmlns:a16="http://schemas.microsoft.com/office/drawing/2014/main" id="{9336E4B9-D135-4885-B0F9-87E6BE79F0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390390"/>
            <a:ext cx="10515600" cy="1300298"/>
          </a:xfrm>
          <a:prstGeom prst="rect">
            <a:avLst/>
          </a:prstGeom>
        </p:spPr>
      </p:pic>
      <p:sp>
        <p:nvSpPr>
          <p:cNvPr id="2" name="Titre 1">
            <a:extLst>
              <a:ext uri="{FF2B5EF4-FFF2-40B4-BE49-F238E27FC236}">
                <a16:creationId xmlns:a16="http://schemas.microsoft.com/office/drawing/2014/main" id="{4F84779A-5AE0-44F9-A96A-5F59CC26B475}"/>
              </a:ext>
            </a:extLst>
          </p:cNvPr>
          <p:cNvSpPr>
            <a:spLocks noGrp="1"/>
          </p:cNvSpPr>
          <p:nvPr>
            <p:ph type="title" hasCustomPrompt="1"/>
          </p:nvPr>
        </p:nvSpPr>
        <p:spPr>
          <a:xfrm>
            <a:off x="914400" y="365125"/>
            <a:ext cx="10439400" cy="1325563"/>
          </a:xfrm>
          <a:prstGeom prst="rect">
            <a:avLst/>
          </a:prstGeom>
        </p:spPr>
        <p:txBody>
          <a:bodyPr/>
          <a:lstStyle>
            <a:lvl1pPr>
              <a:defRPr sz="4000">
                <a:solidFill>
                  <a:schemeClr val="bg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ECEE12-DC28-4511-8900-9D64844F700E}"/>
              </a:ext>
            </a:extLst>
          </p:cNvPr>
          <p:cNvSpPr>
            <a:spLocks noGrp="1"/>
          </p:cNvSpPr>
          <p:nvPr>
            <p:ph idx="1"/>
          </p:nvPr>
        </p:nvSpPr>
        <p:spPr>
          <a:xfrm>
            <a:off x="914400" y="1825625"/>
            <a:ext cx="10439400" cy="4351338"/>
          </a:xfrm>
          <a:prstGeom prst="rect">
            <a:avLst/>
          </a:prstGeom>
          <a:ln>
            <a:noFill/>
          </a:ln>
        </p:spPr>
        <p:txBody>
          <a:bodyPr/>
          <a:lstStyle>
            <a:lvl1pPr>
              <a:defRPr sz="2600"/>
            </a:lvl1pPr>
          </a:lstStyle>
          <a:p>
            <a:pPr lvl="0"/>
            <a:endParaRPr lang="fr-FR" dirty="0"/>
          </a:p>
        </p:txBody>
      </p:sp>
      <p:sp>
        <p:nvSpPr>
          <p:cNvPr id="4" name="Espace réservé de la date 3">
            <a:extLst>
              <a:ext uri="{FF2B5EF4-FFF2-40B4-BE49-F238E27FC236}">
                <a16:creationId xmlns:a16="http://schemas.microsoft.com/office/drawing/2014/main" id="{55A741E1-AEAD-43F4-A7D6-E8894598E96A}"/>
              </a:ext>
            </a:extLst>
          </p:cNvPr>
          <p:cNvSpPr>
            <a:spLocks noGrp="1"/>
          </p:cNvSpPr>
          <p:nvPr>
            <p:ph type="dt" sz="half" idx="10"/>
          </p:nvPr>
        </p:nvSpPr>
        <p:spPr/>
        <p:txBody>
          <a:bodyPr/>
          <a:lstStyle/>
          <a:p>
            <a:fld id="{7BB5ED22-90CE-43D0-A6E5-46DDB337FB1C}"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9FAA025E-AA98-4E27-9030-BB905ECCAA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AD06A3-5A0D-4A9E-A9E2-57CCCD5630DD}"/>
              </a:ext>
            </a:extLst>
          </p:cNvPr>
          <p:cNvSpPr>
            <a:spLocks noGrp="1"/>
          </p:cNvSpPr>
          <p:nvPr>
            <p:ph type="sldNum" sz="quarter" idx="12"/>
          </p:nvPr>
        </p:nvSpPr>
        <p:spPr/>
        <p:txBody>
          <a:bodyPr/>
          <a:lstStyle/>
          <a:p>
            <a:fld id="{BD8347EA-771E-4B9C-AFFD-EC95E4E4BBA1}" type="slidenum">
              <a:rPr lang="fr-FR" smtClean="0"/>
              <a:t>‹N°›</a:t>
            </a:fld>
            <a:endParaRPr lang="fr-FR"/>
          </a:p>
        </p:txBody>
      </p:sp>
      <p:pic>
        <p:nvPicPr>
          <p:cNvPr id="7" name="Graphique 6">
            <a:extLst>
              <a:ext uri="{FF2B5EF4-FFF2-40B4-BE49-F238E27FC236}">
                <a16:creationId xmlns:a16="http://schemas.microsoft.com/office/drawing/2014/main" id="{853BC36C-E70A-4ED4-8832-6B7FD7FE007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905500" y="6347804"/>
            <a:ext cx="381000" cy="381000"/>
          </a:xfrm>
          <a:prstGeom prst="rect">
            <a:avLst/>
          </a:prstGeom>
        </p:spPr>
      </p:pic>
    </p:spTree>
    <p:extLst>
      <p:ext uri="{BB962C8B-B14F-4D97-AF65-F5344CB8AC3E}">
        <p14:creationId xmlns:p14="http://schemas.microsoft.com/office/powerpoint/2010/main" val="37556180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84779A-5AE0-44F9-A96A-5F59CC26B475}"/>
              </a:ext>
            </a:extLst>
          </p:cNvPr>
          <p:cNvSpPr>
            <a:spLocks noGrp="1"/>
          </p:cNvSpPr>
          <p:nvPr>
            <p:ph type="title" hasCustomPrompt="1"/>
          </p:nvPr>
        </p:nvSpPr>
        <p:spPr>
          <a:xfrm>
            <a:off x="838201" y="365125"/>
            <a:ext cx="4904574" cy="1325563"/>
          </a:xfrm>
          <a:prstGeom prst="rect">
            <a:avLst/>
          </a:prstGeom>
        </p:spPr>
        <p:txBody>
          <a:bodyPr/>
          <a:lstStyle>
            <a:lvl1pPr>
              <a:defRPr sz="4000">
                <a:solidFill>
                  <a:srgbClr val="01683B"/>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ECEE12-DC28-4511-8900-9D64844F700E}"/>
              </a:ext>
            </a:extLst>
          </p:cNvPr>
          <p:cNvSpPr>
            <a:spLocks noGrp="1"/>
          </p:cNvSpPr>
          <p:nvPr>
            <p:ph idx="1"/>
          </p:nvPr>
        </p:nvSpPr>
        <p:spPr>
          <a:xfrm>
            <a:off x="838200" y="1825625"/>
            <a:ext cx="4904574" cy="4351338"/>
          </a:xfrm>
          <a:prstGeom prst="rect">
            <a:avLst/>
          </a:prstGeom>
        </p:spPr>
        <p:txBody>
          <a:bodyPr/>
          <a:lstStyle>
            <a:lvl1pPr>
              <a:defRPr sz="2600"/>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55A741E1-AEAD-43F4-A7D6-E8894598E96A}"/>
              </a:ext>
            </a:extLst>
          </p:cNvPr>
          <p:cNvSpPr>
            <a:spLocks noGrp="1"/>
          </p:cNvSpPr>
          <p:nvPr>
            <p:ph type="dt" sz="half" idx="10"/>
          </p:nvPr>
        </p:nvSpPr>
        <p:spPr/>
        <p:txBody>
          <a:bodyPr/>
          <a:lstStyle/>
          <a:p>
            <a:fld id="{9E0796F9-5F33-4948-AFCD-1715037A5F2E}"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9FAA025E-AA98-4E27-9030-BB905ECCAA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AD06A3-5A0D-4A9E-A9E2-57CCCD5630DD}"/>
              </a:ext>
            </a:extLst>
          </p:cNvPr>
          <p:cNvSpPr>
            <a:spLocks noGrp="1"/>
          </p:cNvSpPr>
          <p:nvPr>
            <p:ph type="sldNum" sz="quarter" idx="12"/>
          </p:nvPr>
        </p:nvSpPr>
        <p:spPr/>
        <p:txBody>
          <a:bodyPr/>
          <a:lstStyle/>
          <a:p>
            <a:fld id="{BD8347EA-771E-4B9C-AFFD-EC95E4E4BBA1}" type="slidenum">
              <a:rPr lang="fr-FR" smtClean="0"/>
              <a:t>‹N°›</a:t>
            </a:fld>
            <a:endParaRPr lang="fr-FR"/>
          </a:p>
        </p:txBody>
      </p:sp>
      <p:pic>
        <p:nvPicPr>
          <p:cNvPr id="7" name="Graphique 6">
            <a:extLst>
              <a:ext uri="{FF2B5EF4-FFF2-40B4-BE49-F238E27FC236}">
                <a16:creationId xmlns:a16="http://schemas.microsoft.com/office/drawing/2014/main" id="{C40BBAA7-3EC2-48C7-8D80-8C5BCDAD04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05500" y="6347804"/>
            <a:ext cx="381000" cy="381000"/>
          </a:xfrm>
          <a:prstGeom prst="rect">
            <a:avLst/>
          </a:prstGeom>
        </p:spPr>
      </p:pic>
      <p:sp>
        <p:nvSpPr>
          <p:cNvPr id="8" name="Graphique 8">
            <a:extLst>
              <a:ext uri="{FF2B5EF4-FFF2-40B4-BE49-F238E27FC236}">
                <a16:creationId xmlns:a16="http://schemas.microsoft.com/office/drawing/2014/main" id="{CAA5FBA6-2D3A-4E07-8B48-F68F2740F25D}"/>
              </a:ext>
            </a:extLst>
          </p:cNvPr>
          <p:cNvSpPr/>
          <p:nvPr userDrawn="1"/>
        </p:nvSpPr>
        <p:spPr>
          <a:xfrm>
            <a:off x="5959267" y="365125"/>
            <a:ext cx="5900513" cy="5812361"/>
          </a:xfrm>
          <a:custGeom>
            <a:avLst/>
            <a:gdLst>
              <a:gd name="connsiteX0" fmla="*/ 375107 w 4347367"/>
              <a:gd name="connsiteY0" fmla="*/ 4351740 h 4351861"/>
              <a:gd name="connsiteX1" fmla="*/ 12 w 4347367"/>
              <a:gd name="connsiteY1" fmla="*/ 3976646 h 4351861"/>
              <a:gd name="connsiteX2" fmla="*/ 0 w 4347367"/>
              <a:gd name="connsiteY2" fmla="*/ 0 h 4351861"/>
              <a:gd name="connsiteX3" fmla="*/ 3972273 w 4347367"/>
              <a:gd name="connsiteY3" fmla="*/ 37 h 4351861"/>
              <a:gd name="connsiteX4" fmla="*/ 4347368 w 4347367"/>
              <a:gd name="connsiteY4" fmla="*/ 375131 h 4351861"/>
              <a:gd name="connsiteX5" fmla="*/ 4347294 w 4347367"/>
              <a:gd name="connsiteY5" fmla="*/ 4351862 h 4351861"/>
              <a:gd name="connsiteX6" fmla="*/ 375107 w 4347367"/>
              <a:gd name="connsiteY6" fmla="*/ 4351740 h 43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7367" h="4351861">
                <a:moveTo>
                  <a:pt x="375107" y="4351740"/>
                </a:moveTo>
                <a:cubicBezTo>
                  <a:pt x="167952" y="4351740"/>
                  <a:pt x="12" y="4183800"/>
                  <a:pt x="12" y="3976646"/>
                </a:cubicBezTo>
                <a:lnTo>
                  <a:pt x="0" y="0"/>
                </a:lnTo>
                <a:lnTo>
                  <a:pt x="3972273" y="37"/>
                </a:lnTo>
                <a:cubicBezTo>
                  <a:pt x="4179428" y="37"/>
                  <a:pt x="4347368" y="167977"/>
                  <a:pt x="4347368" y="375131"/>
                </a:cubicBezTo>
                <a:lnTo>
                  <a:pt x="4347294" y="4351862"/>
                </a:lnTo>
                <a:lnTo>
                  <a:pt x="375107" y="4351740"/>
                </a:lnTo>
                <a:close/>
              </a:path>
            </a:pathLst>
          </a:custGeom>
          <a:blipFill dpi="0" rotWithShape="1">
            <a:blip r:embed="rId4">
              <a:extLst>
                <a:ext uri="{28A0092B-C50C-407E-A947-70E740481C1C}">
                  <a14:useLocalDpi xmlns:a14="http://schemas.microsoft.com/office/drawing/2010/main" val="0"/>
                </a:ext>
              </a:extLst>
            </a:blip>
            <a:srcRect/>
            <a:stretch>
              <a:fillRect/>
            </a:stretch>
          </a:blipFill>
          <a:ln w="1217" cap="flat">
            <a:noFill/>
            <a:prstDash val="solid"/>
            <a:miter/>
          </a:ln>
        </p:spPr>
        <p:txBody>
          <a:bodyPr rtlCol="0" anchor="ctr"/>
          <a:lstStyle/>
          <a:p>
            <a:endParaRPr lang="fr-FR" dirty="0"/>
          </a:p>
        </p:txBody>
      </p:sp>
    </p:spTree>
    <p:extLst>
      <p:ext uri="{BB962C8B-B14F-4D97-AF65-F5344CB8AC3E}">
        <p14:creationId xmlns:p14="http://schemas.microsoft.com/office/powerpoint/2010/main" val="26332479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84779A-5AE0-44F9-A96A-5F59CC26B475}"/>
              </a:ext>
            </a:extLst>
          </p:cNvPr>
          <p:cNvSpPr>
            <a:spLocks noGrp="1"/>
          </p:cNvSpPr>
          <p:nvPr>
            <p:ph type="title" hasCustomPrompt="1"/>
          </p:nvPr>
        </p:nvSpPr>
        <p:spPr>
          <a:xfrm>
            <a:off x="838200" y="365125"/>
            <a:ext cx="10515600" cy="1325563"/>
          </a:xfrm>
          <a:prstGeom prst="rect">
            <a:avLst/>
          </a:prstGeom>
        </p:spPr>
        <p:txBody>
          <a:bodyPr/>
          <a:lstStyle>
            <a:lvl1pPr>
              <a:defRPr sz="4000">
                <a:solidFill>
                  <a:srgbClr val="01683B"/>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ECEE12-DC28-4511-8900-9D64844F700E}"/>
              </a:ext>
            </a:extLst>
          </p:cNvPr>
          <p:cNvSpPr>
            <a:spLocks noGrp="1"/>
          </p:cNvSpPr>
          <p:nvPr>
            <p:ph idx="1"/>
          </p:nvPr>
        </p:nvSpPr>
        <p:spPr>
          <a:xfrm>
            <a:off x="838200" y="1825625"/>
            <a:ext cx="10515600" cy="4351338"/>
          </a:xfrm>
          <a:prstGeom prst="rect">
            <a:avLst/>
          </a:prstGeom>
          <a:ln>
            <a:noFill/>
          </a:ln>
        </p:spPr>
        <p:txBody>
          <a:bodyPr/>
          <a:lstStyle>
            <a:lvl1pPr>
              <a:defRPr sz="2600"/>
            </a:lvl1pPr>
          </a:lstStyle>
          <a:p>
            <a:pPr lvl="0"/>
            <a:endParaRPr lang="fr-FR" dirty="0"/>
          </a:p>
        </p:txBody>
      </p:sp>
      <p:sp>
        <p:nvSpPr>
          <p:cNvPr id="4" name="Espace réservé de la date 3">
            <a:extLst>
              <a:ext uri="{FF2B5EF4-FFF2-40B4-BE49-F238E27FC236}">
                <a16:creationId xmlns:a16="http://schemas.microsoft.com/office/drawing/2014/main" id="{55A741E1-AEAD-43F4-A7D6-E8894598E96A}"/>
              </a:ext>
            </a:extLst>
          </p:cNvPr>
          <p:cNvSpPr>
            <a:spLocks noGrp="1"/>
          </p:cNvSpPr>
          <p:nvPr>
            <p:ph type="dt" sz="half" idx="10"/>
          </p:nvPr>
        </p:nvSpPr>
        <p:spPr/>
        <p:txBody>
          <a:bodyPr/>
          <a:lstStyle/>
          <a:p>
            <a:fld id="{7BB5ED22-90CE-43D0-A6E5-46DDB337FB1C}"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9FAA025E-AA98-4E27-9030-BB905ECCAA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AD06A3-5A0D-4A9E-A9E2-57CCCD5630DD}"/>
              </a:ext>
            </a:extLst>
          </p:cNvPr>
          <p:cNvSpPr>
            <a:spLocks noGrp="1"/>
          </p:cNvSpPr>
          <p:nvPr>
            <p:ph type="sldNum" sz="quarter" idx="12"/>
          </p:nvPr>
        </p:nvSpPr>
        <p:spPr/>
        <p:txBody>
          <a:bodyPr/>
          <a:lstStyle/>
          <a:p>
            <a:fld id="{BD8347EA-771E-4B9C-AFFD-EC95E4E4BBA1}" type="slidenum">
              <a:rPr lang="fr-FR" smtClean="0"/>
              <a:t>‹N°›</a:t>
            </a:fld>
            <a:endParaRPr lang="fr-FR"/>
          </a:p>
        </p:txBody>
      </p:sp>
      <p:pic>
        <p:nvPicPr>
          <p:cNvPr id="7" name="Graphique 6">
            <a:extLst>
              <a:ext uri="{FF2B5EF4-FFF2-40B4-BE49-F238E27FC236}">
                <a16:creationId xmlns:a16="http://schemas.microsoft.com/office/drawing/2014/main" id="{853BC36C-E70A-4ED4-8832-6B7FD7FE00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05500" y="6347804"/>
            <a:ext cx="381000" cy="381000"/>
          </a:xfrm>
          <a:prstGeom prst="rect">
            <a:avLst/>
          </a:prstGeom>
        </p:spPr>
      </p:pic>
    </p:spTree>
    <p:extLst>
      <p:ext uri="{BB962C8B-B14F-4D97-AF65-F5344CB8AC3E}">
        <p14:creationId xmlns:p14="http://schemas.microsoft.com/office/powerpoint/2010/main" val="4105126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7" name="Graphique 16">
            <a:extLst>
              <a:ext uri="{FF2B5EF4-FFF2-40B4-BE49-F238E27FC236}">
                <a16:creationId xmlns:a16="http://schemas.microsoft.com/office/drawing/2014/main" id="{9336E4B9-D135-4885-B0F9-87E6BE79F0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390390"/>
            <a:ext cx="10515600" cy="1300298"/>
          </a:xfrm>
          <a:prstGeom prst="rect">
            <a:avLst/>
          </a:prstGeom>
        </p:spPr>
      </p:pic>
      <p:sp>
        <p:nvSpPr>
          <p:cNvPr id="18" name="Rectangle 17">
            <a:extLst>
              <a:ext uri="{FF2B5EF4-FFF2-40B4-BE49-F238E27FC236}">
                <a16:creationId xmlns:a16="http://schemas.microsoft.com/office/drawing/2014/main" id="{FE728AFE-4991-484D-8F24-1D78E3653305}"/>
              </a:ext>
            </a:extLst>
          </p:cNvPr>
          <p:cNvSpPr/>
          <p:nvPr userDrawn="1"/>
        </p:nvSpPr>
        <p:spPr>
          <a:xfrm>
            <a:off x="842400" y="1042587"/>
            <a:ext cx="10497600" cy="5134376"/>
          </a:xfrm>
          <a:prstGeom prst="rect">
            <a:avLst/>
          </a:prstGeom>
          <a:noFill/>
          <a:ln>
            <a:solidFill>
              <a:srgbClr val="FAB6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4F84779A-5AE0-44F9-A96A-5F59CC26B475}"/>
              </a:ext>
            </a:extLst>
          </p:cNvPr>
          <p:cNvSpPr>
            <a:spLocks noGrp="1"/>
          </p:cNvSpPr>
          <p:nvPr>
            <p:ph type="title" hasCustomPrompt="1"/>
          </p:nvPr>
        </p:nvSpPr>
        <p:spPr>
          <a:xfrm>
            <a:off x="914400" y="365125"/>
            <a:ext cx="10439400" cy="1325563"/>
          </a:xfrm>
          <a:prstGeom prst="rect">
            <a:avLst/>
          </a:prstGeom>
        </p:spPr>
        <p:txBody>
          <a:bodyPr/>
          <a:lstStyle>
            <a:lvl1pPr>
              <a:defRPr sz="4000" spc="-150">
                <a:solidFill>
                  <a:schemeClr val="bg1"/>
                </a:solidFill>
                <a:latin typeface="Nunito" pitchFamily="2"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ECEE12-DC28-4511-8900-9D64844F700E}"/>
              </a:ext>
            </a:extLst>
          </p:cNvPr>
          <p:cNvSpPr>
            <a:spLocks noGrp="1"/>
          </p:cNvSpPr>
          <p:nvPr>
            <p:ph idx="1"/>
          </p:nvPr>
        </p:nvSpPr>
        <p:spPr>
          <a:xfrm>
            <a:off x="914400" y="1825625"/>
            <a:ext cx="10439400" cy="4351338"/>
          </a:xfrm>
          <a:prstGeom prst="rect">
            <a:avLst/>
          </a:prstGeom>
          <a:ln>
            <a:noFill/>
          </a:ln>
        </p:spPr>
        <p:txBody>
          <a:bodyPr/>
          <a:lstStyle>
            <a:lvl1pPr>
              <a:defRPr sz="2600">
                <a:latin typeface="Nunito" pitchFamily="2" charset="0"/>
              </a:defRPr>
            </a:lvl1pPr>
            <a:lvl2pPr>
              <a:defRPr>
                <a:latin typeface="Nunito" pitchFamily="2" charset="0"/>
              </a:defRPr>
            </a:lvl2pPr>
            <a:lvl3pPr>
              <a:defRPr>
                <a:latin typeface="Nunito" pitchFamily="2" charset="0"/>
              </a:defRPr>
            </a:lvl3pPr>
            <a:lvl4pPr>
              <a:defRPr>
                <a:latin typeface="Nunito" pitchFamily="2" charset="0"/>
              </a:defRPr>
            </a:lvl4pPr>
            <a:lvl5pPr>
              <a:defRPr>
                <a:latin typeface="Nunito"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55A741E1-AEAD-43F4-A7D6-E8894598E96A}"/>
              </a:ext>
            </a:extLst>
          </p:cNvPr>
          <p:cNvSpPr>
            <a:spLocks noGrp="1"/>
          </p:cNvSpPr>
          <p:nvPr>
            <p:ph type="dt" sz="half" idx="10"/>
          </p:nvPr>
        </p:nvSpPr>
        <p:spPr/>
        <p:txBody>
          <a:bodyPr/>
          <a:lstStyle/>
          <a:p>
            <a:fld id="{7BB5ED22-90CE-43D0-A6E5-46DDB337FB1C}"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9FAA025E-AA98-4E27-9030-BB905ECCAA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AD06A3-5A0D-4A9E-A9E2-57CCCD5630DD}"/>
              </a:ext>
            </a:extLst>
          </p:cNvPr>
          <p:cNvSpPr>
            <a:spLocks noGrp="1"/>
          </p:cNvSpPr>
          <p:nvPr>
            <p:ph type="sldNum" sz="quarter" idx="12"/>
          </p:nvPr>
        </p:nvSpPr>
        <p:spPr/>
        <p:txBody>
          <a:bodyPr/>
          <a:lstStyle/>
          <a:p>
            <a:fld id="{BD8347EA-771E-4B9C-AFFD-EC95E4E4BBA1}" type="slidenum">
              <a:rPr lang="fr-FR" smtClean="0"/>
              <a:t>‹N°›</a:t>
            </a:fld>
            <a:endParaRPr lang="fr-FR"/>
          </a:p>
        </p:txBody>
      </p:sp>
      <p:pic>
        <p:nvPicPr>
          <p:cNvPr id="7" name="Graphique 6">
            <a:extLst>
              <a:ext uri="{FF2B5EF4-FFF2-40B4-BE49-F238E27FC236}">
                <a16:creationId xmlns:a16="http://schemas.microsoft.com/office/drawing/2014/main" id="{853BC36C-E70A-4ED4-8832-6B7FD7FE007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905500" y="6347804"/>
            <a:ext cx="381000" cy="381000"/>
          </a:xfrm>
          <a:prstGeom prst="rect">
            <a:avLst/>
          </a:prstGeom>
        </p:spPr>
      </p:pic>
    </p:spTree>
    <p:extLst>
      <p:ext uri="{BB962C8B-B14F-4D97-AF65-F5344CB8AC3E}">
        <p14:creationId xmlns:p14="http://schemas.microsoft.com/office/powerpoint/2010/main" val="29054591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Titre de section">
    <p:bg>
      <p:bgPr>
        <a:solidFill>
          <a:srgbClr val="01683B"/>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0EE93DF-0E8E-40C9-912E-332326BB2875}"/>
              </a:ext>
            </a:extLst>
          </p:cNvPr>
          <p:cNvSpPr>
            <a:spLocks noGrp="1"/>
          </p:cNvSpPr>
          <p:nvPr>
            <p:ph type="dt" sz="half" idx="10"/>
          </p:nvPr>
        </p:nvSpPr>
        <p:spPr/>
        <p:txBody>
          <a:bodyPr/>
          <a:lstStyle>
            <a:lvl1pPr>
              <a:defRPr>
                <a:solidFill>
                  <a:schemeClr val="bg1"/>
                </a:solidFill>
              </a:defRPr>
            </a:lvl1pPr>
          </a:lstStyle>
          <a:p>
            <a:fld id="{92A5DF60-4952-4968-85C1-447D039EF35B}"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3A810CD7-56B0-474A-A019-FAFC3B4E613F}"/>
              </a:ext>
            </a:extLst>
          </p:cNvPr>
          <p:cNvSpPr>
            <a:spLocks noGrp="1"/>
          </p:cNvSpPr>
          <p:nvPr>
            <p:ph type="ftr" sz="quarter" idx="11"/>
          </p:nvPr>
        </p:nvSpPr>
        <p:spPr/>
        <p:txBody>
          <a:bodyPr/>
          <a:lstStyle>
            <a:lvl1pPr>
              <a:defRPr>
                <a:solidFill>
                  <a:schemeClr val="bg1"/>
                </a:solidFill>
              </a:defRPr>
            </a:lvl1pPr>
          </a:lstStyle>
          <a:p>
            <a:endParaRPr lang="fr-FR">
              <a:solidFill>
                <a:schemeClr val="bg1"/>
              </a:solidFill>
            </a:endParaRPr>
          </a:p>
        </p:txBody>
      </p:sp>
      <p:sp>
        <p:nvSpPr>
          <p:cNvPr id="6" name="Espace réservé du numéro de diapositive 5">
            <a:extLst>
              <a:ext uri="{FF2B5EF4-FFF2-40B4-BE49-F238E27FC236}">
                <a16:creationId xmlns:a16="http://schemas.microsoft.com/office/drawing/2014/main" id="{EB5831AE-B510-4934-937A-812290AD6369}"/>
              </a:ext>
            </a:extLst>
          </p:cNvPr>
          <p:cNvSpPr>
            <a:spLocks noGrp="1"/>
          </p:cNvSpPr>
          <p:nvPr>
            <p:ph type="sldNum" sz="quarter" idx="12"/>
          </p:nvPr>
        </p:nvSpPr>
        <p:spPr/>
        <p:txBody>
          <a:bodyPr/>
          <a:lstStyle>
            <a:lvl1pPr>
              <a:defRPr>
                <a:solidFill>
                  <a:schemeClr val="bg1"/>
                </a:solidFill>
              </a:defRPr>
            </a:lvl1pPr>
          </a:lstStyle>
          <a:p>
            <a:fld id="{BD8347EA-771E-4B9C-AFFD-EC95E4E4BBA1}" type="slidenum">
              <a:rPr lang="fr-FR" smtClean="0"/>
              <a:pPr/>
              <a:t>‹N°›</a:t>
            </a:fld>
            <a:endParaRPr lang="fr-FR"/>
          </a:p>
        </p:txBody>
      </p:sp>
      <p:sp>
        <p:nvSpPr>
          <p:cNvPr id="3" name="ZoneTexte 2">
            <a:extLst>
              <a:ext uri="{FF2B5EF4-FFF2-40B4-BE49-F238E27FC236}">
                <a16:creationId xmlns:a16="http://schemas.microsoft.com/office/drawing/2014/main" id="{19A6A1F0-FCF6-438D-A07D-C1988FD87C1A}"/>
              </a:ext>
            </a:extLst>
          </p:cNvPr>
          <p:cNvSpPr txBox="1"/>
          <p:nvPr userDrawn="1"/>
        </p:nvSpPr>
        <p:spPr>
          <a:xfrm>
            <a:off x="4016879" y="4371417"/>
            <a:ext cx="4158241" cy="1015663"/>
          </a:xfrm>
          <a:prstGeom prst="rect">
            <a:avLst/>
          </a:prstGeom>
          <a:noFill/>
        </p:spPr>
        <p:txBody>
          <a:bodyPr wrap="square" rtlCol="0">
            <a:spAutoFit/>
          </a:bodyPr>
          <a:lstStyle/>
          <a:p>
            <a:pPr algn="ctr"/>
            <a:r>
              <a:rPr lang="fr-FR" sz="6000" b="1" spc="-150" dirty="0">
                <a:solidFill>
                  <a:schemeClr val="bg1"/>
                </a:solidFill>
                <a:latin typeface="Nunito" pitchFamily="2" charset="0"/>
              </a:rPr>
              <a:t>merci</a:t>
            </a:r>
          </a:p>
        </p:txBody>
      </p:sp>
      <p:pic>
        <p:nvPicPr>
          <p:cNvPr id="9" name="Image 8">
            <a:extLst>
              <a:ext uri="{FF2B5EF4-FFF2-40B4-BE49-F238E27FC236}">
                <a16:creationId xmlns:a16="http://schemas.microsoft.com/office/drawing/2014/main" id="{3134C87C-7DEB-4FD7-9032-875F2E0BFF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19405" y="3240157"/>
            <a:ext cx="1153190" cy="1146094"/>
          </a:xfrm>
          <a:prstGeom prst="rect">
            <a:avLst/>
          </a:prstGeom>
        </p:spPr>
      </p:pic>
    </p:spTree>
    <p:extLst>
      <p:ext uri="{BB962C8B-B14F-4D97-AF65-F5344CB8AC3E}">
        <p14:creationId xmlns:p14="http://schemas.microsoft.com/office/powerpoint/2010/main" val="34205648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94B2207-96F2-40BD-B9DD-42E21B14E228}"/>
              </a:ext>
            </a:extLst>
          </p:cNvPr>
          <p:cNvSpPr>
            <a:spLocks noGrp="1"/>
          </p:cNvSpPr>
          <p:nvPr>
            <p:ph type="sldNum" sz="quarter" idx="12"/>
          </p:nvPr>
        </p:nvSpPr>
        <p:spPr>
          <a:xfrm>
            <a:off x="11064875" y="6356350"/>
            <a:ext cx="623888" cy="365125"/>
          </a:xfrm>
        </p:spPr>
        <p:txBody>
          <a:bodyPr/>
          <a:lstStyle/>
          <a:p>
            <a:fld id="{BD8347EA-771E-4B9C-AFFD-EC95E4E4BBA1}" type="slidenum">
              <a:rPr lang="fr-FR" smtClean="0"/>
              <a:t>‹N°›</a:t>
            </a:fld>
            <a:endParaRPr lang="fr-FR"/>
          </a:p>
        </p:txBody>
      </p:sp>
      <p:pic>
        <p:nvPicPr>
          <p:cNvPr id="5" name="Graphique 4">
            <a:extLst>
              <a:ext uri="{FF2B5EF4-FFF2-40B4-BE49-F238E27FC236}">
                <a16:creationId xmlns:a16="http://schemas.microsoft.com/office/drawing/2014/main" id="{EE2EF026-8335-4E4A-B57C-8CDDDB27A1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00800" y="6315075"/>
            <a:ext cx="381000" cy="381000"/>
          </a:xfrm>
          <a:prstGeom prst="rect">
            <a:avLst/>
          </a:prstGeom>
        </p:spPr>
      </p:pic>
      <p:sp>
        <p:nvSpPr>
          <p:cNvPr id="51" name="Connecteur droit 50">
            <a:extLst>
              <a:ext uri="{FF2B5EF4-FFF2-40B4-BE49-F238E27FC236}">
                <a16:creationId xmlns:a16="http://schemas.microsoft.com/office/drawing/2014/main" id="{CECDDD96-4FAD-45BB-97AE-5369C8D49F0C}"/>
              </a:ext>
            </a:extLst>
          </p:cNvPr>
          <p:cNvSpPr>
            <a:spLocks noChangeShapeType="1"/>
          </p:cNvSpPr>
          <p:nvPr userDrawn="1"/>
        </p:nvSpPr>
        <p:spPr bwMode="auto">
          <a:xfrm>
            <a:off x="11811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52" name="Connecteur droit 51">
            <a:extLst>
              <a:ext uri="{FF2B5EF4-FFF2-40B4-BE49-F238E27FC236}">
                <a16:creationId xmlns:a16="http://schemas.microsoft.com/office/drawing/2014/main" id="{A7D799D5-B309-47F6-9E53-E9BFFE13F191}"/>
              </a:ext>
            </a:extLst>
          </p:cNvPr>
          <p:cNvSpPr>
            <a:spLocks noChangeShapeType="1"/>
          </p:cNvSpPr>
          <p:nvPr userDrawn="1"/>
        </p:nvSpPr>
        <p:spPr bwMode="auto">
          <a:xfrm>
            <a:off x="12039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53" name="Rectangle 52">
            <a:extLst>
              <a:ext uri="{FF2B5EF4-FFF2-40B4-BE49-F238E27FC236}">
                <a16:creationId xmlns:a16="http://schemas.microsoft.com/office/drawing/2014/main" id="{10452832-B063-4CAF-BB13-AB362C4753FA}"/>
              </a:ext>
            </a:extLst>
          </p:cNvPr>
          <p:cNvSpPr/>
          <p:nvPr userDrawn="1"/>
        </p:nvSpPr>
        <p:spPr bwMode="auto">
          <a:xfrm>
            <a:off x="11887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Connecteur droit 53">
            <a:extLst>
              <a:ext uri="{FF2B5EF4-FFF2-40B4-BE49-F238E27FC236}">
                <a16:creationId xmlns:a16="http://schemas.microsoft.com/office/drawing/2014/main" id="{6B634CFB-B239-4D24-9B8F-97760349B661}"/>
              </a:ext>
            </a:extLst>
          </p:cNvPr>
          <p:cNvSpPr>
            <a:spLocks noChangeShapeType="1"/>
          </p:cNvSpPr>
          <p:nvPr userDrawn="1"/>
        </p:nvSpPr>
        <p:spPr bwMode="auto">
          <a:xfrm>
            <a:off x="11963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55" name="Connecteur droit 54">
            <a:extLst>
              <a:ext uri="{FF2B5EF4-FFF2-40B4-BE49-F238E27FC236}">
                <a16:creationId xmlns:a16="http://schemas.microsoft.com/office/drawing/2014/main" id="{F8F7A8BA-81CF-4838-80E5-7F63C255A1A7}"/>
              </a:ext>
            </a:extLst>
          </p:cNvPr>
          <p:cNvSpPr>
            <a:spLocks noChangeShapeType="1"/>
          </p:cNvSpPr>
          <p:nvPr userDrawn="1"/>
        </p:nvSpPr>
        <p:spPr bwMode="auto">
          <a:xfrm>
            <a:off x="12161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56" name="Titre 7">
            <a:extLst>
              <a:ext uri="{FF2B5EF4-FFF2-40B4-BE49-F238E27FC236}">
                <a16:creationId xmlns:a16="http://schemas.microsoft.com/office/drawing/2014/main" id="{074DE2D2-E5D7-4191-A746-EB8DC931C7B9}"/>
              </a:ext>
            </a:extLst>
          </p:cNvPr>
          <p:cNvSpPr>
            <a:spLocks noGrp="1"/>
          </p:cNvSpPr>
          <p:nvPr>
            <p:ph type="ctrTitle"/>
          </p:nvPr>
        </p:nvSpPr>
        <p:spPr>
          <a:xfrm>
            <a:off x="3492778" y="1734663"/>
            <a:ext cx="6578044" cy="1894362"/>
          </a:xfrm>
        </p:spPr>
        <p:txBody>
          <a:bodyPr/>
          <a:lstStyle>
            <a:lvl1pPr algn="ctr">
              <a:defRPr b="1" baseline="0">
                <a:solidFill>
                  <a:schemeClr val="accent1"/>
                </a:solidFill>
              </a:defRPr>
            </a:lvl1pPr>
          </a:lstStyle>
          <a:p>
            <a:r>
              <a:rPr lang="fr-FR" dirty="0"/>
              <a:t>Modifiez le style du titre</a:t>
            </a:r>
            <a:endParaRPr lang="en-US" dirty="0"/>
          </a:p>
        </p:txBody>
      </p:sp>
      <p:sp>
        <p:nvSpPr>
          <p:cNvPr id="57" name="Sous-titre 8">
            <a:extLst>
              <a:ext uri="{FF2B5EF4-FFF2-40B4-BE49-F238E27FC236}">
                <a16:creationId xmlns:a16="http://schemas.microsoft.com/office/drawing/2014/main" id="{96FAC14E-DEE6-49DA-AD1D-3E21E39D3FF8}"/>
              </a:ext>
            </a:extLst>
          </p:cNvPr>
          <p:cNvSpPr>
            <a:spLocks noGrp="1"/>
          </p:cNvSpPr>
          <p:nvPr>
            <p:ph type="subTitle" idx="1"/>
          </p:nvPr>
        </p:nvSpPr>
        <p:spPr>
          <a:xfrm>
            <a:off x="3695700" y="3892165"/>
            <a:ext cx="6172200" cy="1371600"/>
          </a:xfrm>
        </p:spPr>
        <p:txBody>
          <a:bodyPr/>
          <a:lstStyle>
            <a:lvl1pPr marL="0" indent="0" algn="ctr">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dirty="0"/>
              <a:t>Modifiez le style des sous-titres du masque</a:t>
            </a:r>
            <a:endParaRPr lang="en-US" dirty="0"/>
          </a:p>
        </p:txBody>
      </p:sp>
    </p:spTree>
    <p:extLst>
      <p:ext uri="{BB962C8B-B14F-4D97-AF65-F5344CB8AC3E}">
        <p14:creationId xmlns:p14="http://schemas.microsoft.com/office/powerpoint/2010/main" val="42679297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7_Titre et contenu">
    <p:spTree>
      <p:nvGrpSpPr>
        <p:cNvPr id="1" name=""/>
        <p:cNvGrpSpPr/>
        <p:nvPr/>
      </p:nvGrpSpPr>
      <p:grpSpPr>
        <a:xfrm>
          <a:off x="0" y="0"/>
          <a:ext cx="0" cy="0"/>
          <a:chOff x="0" y="0"/>
          <a:chExt cx="0" cy="0"/>
        </a:xfrm>
      </p:grpSpPr>
      <p:pic>
        <p:nvPicPr>
          <p:cNvPr id="8" name="Graphique 7">
            <a:extLst>
              <a:ext uri="{FF2B5EF4-FFF2-40B4-BE49-F238E27FC236}">
                <a16:creationId xmlns:a16="http://schemas.microsoft.com/office/drawing/2014/main" id="{D6723CC9-A7B4-4E86-BEB1-34A3AE0B73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4960" y="38917"/>
            <a:ext cx="10768655" cy="696022"/>
          </a:xfrm>
          <a:prstGeom prst="rect">
            <a:avLst/>
          </a:prstGeom>
        </p:spPr>
      </p:pic>
      <p:sp>
        <p:nvSpPr>
          <p:cNvPr id="2" name="Titre 1">
            <a:extLst>
              <a:ext uri="{FF2B5EF4-FFF2-40B4-BE49-F238E27FC236}">
                <a16:creationId xmlns:a16="http://schemas.microsoft.com/office/drawing/2014/main" id="{4F84779A-5AE0-44F9-A96A-5F59CC26B475}"/>
              </a:ext>
            </a:extLst>
          </p:cNvPr>
          <p:cNvSpPr>
            <a:spLocks noGrp="1"/>
          </p:cNvSpPr>
          <p:nvPr>
            <p:ph type="title" hasCustomPrompt="1"/>
          </p:nvPr>
        </p:nvSpPr>
        <p:spPr>
          <a:xfrm>
            <a:off x="675121" y="55616"/>
            <a:ext cx="10738500" cy="679323"/>
          </a:xfrm>
          <a:prstGeom prst="rect">
            <a:avLst/>
          </a:prstGeom>
        </p:spPr>
        <p:txBody>
          <a:bodyPr/>
          <a:lstStyle>
            <a:lvl1pPr>
              <a:defRPr sz="4000">
                <a:solidFill>
                  <a:schemeClr val="accent2"/>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ECEE12-DC28-4511-8900-9D64844F700E}"/>
              </a:ext>
            </a:extLst>
          </p:cNvPr>
          <p:cNvSpPr>
            <a:spLocks noGrp="1"/>
          </p:cNvSpPr>
          <p:nvPr>
            <p:ph idx="1"/>
          </p:nvPr>
        </p:nvSpPr>
        <p:spPr>
          <a:xfrm>
            <a:off x="675121" y="1124869"/>
            <a:ext cx="10738500" cy="5224656"/>
          </a:xfrm>
          <a:prstGeom prst="rect">
            <a:avLst/>
          </a:prstGeom>
        </p:spPr>
        <p:txBody>
          <a:bodyPr/>
          <a:lstStyle>
            <a:lvl1pPr>
              <a:defRPr sz="26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55A741E1-AEAD-43F4-A7D6-E8894598E96A}"/>
              </a:ext>
            </a:extLst>
          </p:cNvPr>
          <p:cNvSpPr>
            <a:spLocks noGrp="1"/>
          </p:cNvSpPr>
          <p:nvPr>
            <p:ph type="dt" sz="half" idx="10"/>
          </p:nvPr>
        </p:nvSpPr>
        <p:spPr>
          <a:xfrm>
            <a:off x="743481" y="6474061"/>
            <a:ext cx="2743200" cy="365125"/>
          </a:xfrm>
        </p:spPr>
        <p:txBody>
          <a:bodyPr/>
          <a:lstStyle/>
          <a:p>
            <a:r>
              <a:rPr lang="fr-FR" dirty="0"/>
              <a:t>17/05/2022</a:t>
            </a:r>
          </a:p>
        </p:txBody>
      </p:sp>
      <p:sp>
        <p:nvSpPr>
          <p:cNvPr id="5" name="Espace réservé du pied de page 4">
            <a:extLst>
              <a:ext uri="{FF2B5EF4-FFF2-40B4-BE49-F238E27FC236}">
                <a16:creationId xmlns:a16="http://schemas.microsoft.com/office/drawing/2014/main" id="{9FAA025E-AA98-4E27-9030-BB905ECCAA8C}"/>
              </a:ext>
            </a:extLst>
          </p:cNvPr>
          <p:cNvSpPr>
            <a:spLocks noGrp="1"/>
          </p:cNvSpPr>
          <p:nvPr>
            <p:ph type="ftr" sz="quarter" idx="11"/>
          </p:nvPr>
        </p:nvSpPr>
        <p:spPr>
          <a:xfrm>
            <a:off x="4038600" y="6446702"/>
            <a:ext cx="4114800" cy="365125"/>
          </a:xfrm>
        </p:spPr>
        <p:txBody>
          <a:bodyPr/>
          <a:lstStyle/>
          <a:p>
            <a:endParaRPr lang="fr-FR"/>
          </a:p>
        </p:txBody>
      </p:sp>
      <p:sp>
        <p:nvSpPr>
          <p:cNvPr id="6" name="Espace réservé du numéro de diapositive 5">
            <a:extLst>
              <a:ext uri="{FF2B5EF4-FFF2-40B4-BE49-F238E27FC236}">
                <a16:creationId xmlns:a16="http://schemas.microsoft.com/office/drawing/2014/main" id="{3EAD06A3-5A0D-4A9E-A9E2-57CCCD5630DD}"/>
              </a:ext>
            </a:extLst>
          </p:cNvPr>
          <p:cNvSpPr>
            <a:spLocks noGrp="1"/>
          </p:cNvSpPr>
          <p:nvPr>
            <p:ph type="sldNum" sz="quarter" idx="12"/>
          </p:nvPr>
        </p:nvSpPr>
        <p:spPr>
          <a:xfrm>
            <a:off x="8670421" y="6446703"/>
            <a:ext cx="2743200" cy="365125"/>
          </a:xfrm>
        </p:spPr>
        <p:txBody>
          <a:bodyPr/>
          <a:lstStyle/>
          <a:p>
            <a:fld id="{BD8347EA-771E-4B9C-AFFD-EC95E4E4BBA1}" type="slidenum">
              <a:rPr lang="fr-FR" smtClean="0"/>
              <a:t>‹N°›</a:t>
            </a:fld>
            <a:endParaRPr lang="fr-FR"/>
          </a:p>
        </p:txBody>
      </p:sp>
      <p:pic>
        <p:nvPicPr>
          <p:cNvPr id="7" name="Graphique 6">
            <a:extLst>
              <a:ext uri="{FF2B5EF4-FFF2-40B4-BE49-F238E27FC236}">
                <a16:creationId xmlns:a16="http://schemas.microsoft.com/office/drawing/2014/main" id="{505CD053-811B-4013-BB15-5CAA2BCAAE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905500" y="6450356"/>
            <a:ext cx="381000" cy="381000"/>
          </a:xfrm>
          <a:prstGeom prst="rect">
            <a:avLst/>
          </a:prstGeom>
        </p:spPr>
      </p:pic>
      <p:sp>
        <p:nvSpPr>
          <p:cNvPr id="21" name="Connecteur droit 20">
            <a:extLst>
              <a:ext uri="{FF2B5EF4-FFF2-40B4-BE49-F238E27FC236}">
                <a16:creationId xmlns:a16="http://schemas.microsoft.com/office/drawing/2014/main" id="{220AA2DC-3CDD-4553-AE6C-28C065A54966}"/>
              </a:ext>
            </a:extLst>
          </p:cNvPr>
          <p:cNvSpPr>
            <a:spLocks noChangeShapeType="1"/>
          </p:cNvSpPr>
          <p:nvPr userDrawn="1"/>
        </p:nvSpPr>
        <p:spPr bwMode="auto">
          <a:xfrm>
            <a:off x="11811000" y="0"/>
            <a:ext cx="0" cy="6857999"/>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Connecteur droit 21">
            <a:extLst>
              <a:ext uri="{FF2B5EF4-FFF2-40B4-BE49-F238E27FC236}">
                <a16:creationId xmlns:a16="http://schemas.microsoft.com/office/drawing/2014/main" id="{786478A1-EA1B-4552-BB4A-FA2E2EA6B5C7}"/>
              </a:ext>
            </a:extLst>
          </p:cNvPr>
          <p:cNvSpPr>
            <a:spLocks noChangeShapeType="1"/>
          </p:cNvSpPr>
          <p:nvPr userDrawn="1"/>
        </p:nvSpPr>
        <p:spPr bwMode="auto">
          <a:xfrm>
            <a:off x="12039600" y="0"/>
            <a:ext cx="0" cy="6857999"/>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3" name="Rectangle 22">
            <a:extLst>
              <a:ext uri="{FF2B5EF4-FFF2-40B4-BE49-F238E27FC236}">
                <a16:creationId xmlns:a16="http://schemas.microsoft.com/office/drawing/2014/main" id="{805C53AB-FD0D-4B95-A0F2-8D7D08CE0C47}"/>
              </a:ext>
            </a:extLst>
          </p:cNvPr>
          <p:cNvSpPr/>
          <p:nvPr userDrawn="1"/>
        </p:nvSpPr>
        <p:spPr bwMode="auto">
          <a:xfrm>
            <a:off x="11887200" y="0"/>
            <a:ext cx="304800" cy="6857999"/>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Connecteur droit 23">
            <a:extLst>
              <a:ext uri="{FF2B5EF4-FFF2-40B4-BE49-F238E27FC236}">
                <a16:creationId xmlns:a16="http://schemas.microsoft.com/office/drawing/2014/main" id="{5D2031B3-8201-4D3A-8302-7D1F0CDD2DC5}"/>
              </a:ext>
            </a:extLst>
          </p:cNvPr>
          <p:cNvSpPr>
            <a:spLocks noChangeShapeType="1"/>
          </p:cNvSpPr>
          <p:nvPr userDrawn="1"/>
        </p:nvSpPr>
        <p:spPr bwMode="auto">
          <a:xfrm>
            <a:off x="11963400" y="0"/>
            <a:ext cx="0" cy="6857999"/>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5" name="Connecteur droit 24">
            <a:extLst>
              <a:ext uri="{FF2B5EF4-FFF2-40B4-BE49-F238E27FC236}">
                <a16:creationId xmlns:a16="http://schemas.microsoft.com/office/drawing/2014/main" id="{3AF2A714-18E7-4AEF-ABE2-5BAFFBCFDC0A}"/>
              </a:ext>
            </a:extLst>
          </p:cNvPr>
          <p:cNvSpPr>
            <a:spLocks noChangeShapeType="1"/>
          </p:cNvSpPr>
          <p:nvPr userDrawn="1"/>
        </p:nvSpPr>
        <p:spPr bwMode="auto">
          <a:xfrm>
            <a:off x="12161838" y="0"/>
            <a:ext cx="0" cy="6857999"/>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extLst>
      <p:ext uri="{BB962C8B-B14F-4D97-AF65-F5344CB8AC3E}">
        <p14:creationId xmlns:p14="http://schemas.microsoft.com/office/powerpoint/2010/main" val="1018065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6_Titre de section">
    <p:bg>
      <p:bgPr>
        <a:solidFill>
          <a:schemeClr val="bg1"/>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0EE93DF-0E8E-40C9-912E-332326BB2875}"/>
              </a:ext>
            </a:extLst>
          </p:cNvPr>
          <p:cNvSpPr>
            <a:spLocks noGrp="1"/>
          </p:cNvSpPr>
          <p:nvPr>
            <p:ph type="dt" sz="half" idx="10"/>
          </p:nvPr>
        </p:nvSpPr>
        <p:spPr/>
        <p:txBody>
          <a:bodyPr/>
          <a:lstStyle>
            <a:lvl1pPr>
              <a:defRPr>
                <a:solidFill>
                  <a:srgbClr val="675449"/>
                </a:solidFill>
              </a:defRPr>
            </a:lvl1pPr>
          </a:lstStyle>
          <a:p>
            <a:fld id="{92A5DF60-4952-4968-85C1-447D039EF35B}" type="datetime1">
              <a:rPr lang="fr-FR" smtClean="0"/>
              <a:pPr/>
              <a:t>25/03/2026</a:t>
            </a:fld>
            <a:endParaRPr lang="fr-FR" dirty="0"/>
          </a:p>
        </p:txBody>
      </p:sp>
      <p:sp>
        <p:nvSpPr>
          <p:cNvPr id="5" name="Espace réservé du pied de page 4">
            <a:extLst>
              <a:ext uri="{FF2B5EF4-FFF2-40B4-BE49-F238E27FC236}">
                <a16:creationId xmlns:a16="http://schemas.microsoft.com/office/drawing/2014/main" id="{3A810CD7-56B0-474A-A019-FAFC3B4E613F}"/>
              </a:ext>
            </a:extLst>
          </p:cNvPr>
          <p:cNvSpPr>
            <a:spLocks noGrp="1"/>
          </p:cNvSpPr>
          <p:nvPr>
            <p:ph type="ftr" sz="quarter" idx="11"/>
          </p:nvPr>
        </p:nvSpPr>
        <p:spPr/>
        <p:txBody>
          <a:bodyPr/>
          <a:lstStyle>
            <a:lvl1pPr>
              <a:defRPr>
                <a:solidFill>
                  <a:srgbClr val="675449"/>
                </a:solidFill>
              </a:defRPr>
            </a:lvl1pPr>
          </a:lstStyle>
          <a:p>
            <a:endParaRPr lang="fr-FR">
              <a:solidFill>
                <a:srgbClr val="675449"/>
              </a:solidFill>
            </a:endParaRPr>
          </a:p>
        </p:txBody>
      </p:sp>
      <p:sp>
        <p:nvSpPr>
          <p:cNvPr id="6" name="Espace réservé du numéro de diapositive 5">
            <a:extLst>
              <a:ext uri="{FF2B5EF4-FFF2-40B4-BE49-F238E27FC236}">
                <a16:creationId xmlns:a16="http://schemas.microsoft.com/office/drawing/2014/main" id="{EB5831AE-B510-4934-937A-812290AD6369}"/>
              </a:ext>
            </a:extLst>
          </p:cNvPr>
          <p:cNvSpPr>
            <a:spLocks noGrp="1"/>
          </p:cNvSpPr>
          <p:nvPr>
            <p:ph type="sldNum" sz="quarter" idx="12"/>
          </p:nvPr>
        </p:nvSpPr>
        <p:spPr/>
        <p:txBody>
          <a:bodyPr/>
          <a:lstStyle>
            <a:lvl1pPr>
              <a:defRPr>
                <a:solidFill>
                  <a:srgbClr val="675449"/>
                </a:solidFill>
              </a:defRPr>
            </a:lvl1pPr>
          </a:lstStyle>
          <a:p>
            <a:fld id="{BD8347EA-771E-4B9C-AFFD-EC95E4E4BBA1}" type="slidenum">
              <a:rPr lang="fr-FR" smtClean="0"/>
              <a:pPr/>
              <a:t>‹N°›</a:t>
            </a:fld>
            <a:endParaRPr lang="fr-FR"/>
          </a:p>
        </p:txBody>
      </p:sp>
      <p:pic>
        <p:nvPicPr>
          <p:cNvPr id="8" name="Image" descr="Image">
            <a:extLst>
              <a:ext uri="{FF2B5EF4-FFF2-40B4-BE49-F238E27FC236}">
                <a16:creationId xmlns:a16="http://schemas.microsoft.com/office/drawing/2014/main" id="{BAACBE01-DE02-4F37-9756-5D0FDF250CD2}"/>
              </a:ext>
            </a:extLst>
          </p:cNvPr>
          <p:cNvPicPr>
            <a:picLocks noChangeAspect="1"/>
          </p:cNvPicPr>
          <p:nvPr userDrawn="1"/>
        </p:nvPicPr>
        <p:blipFill>
          <a:blip r:embed="rId2"/>
          <a:stretch>
            <a:fillRect/>
          </a:stretch>
        </p:blipFill>
        <p:spPr>
          <a:xfrm>
            <a:off x="5357339" y="2908931"/>
            <a:ext cx="1477320" cy="1477320"/>
          </a:xfrm>
          <a:prstGeom prst="rect">
            <a:avLst/>
          </a:prstGeom>
          <a:ln w="12700">
            <a:miter lim="400000"/>
          </a:ln>
        </p:spPr>
      </p:pic>
      <p:sp>
        <p:nvSpPr>
          <p:cNvPr id="3" name="ZoneTexte 2">
            <a:extLst>
              <a:ext uri="{FF2B5EF4-FFF2-40B4-BE49-F238E27FC236}">
                <a16:creationId xmlns:a16="http://schemas.microsoft.com/office/drawing/2014/main" id="{19A6A1F0-FCF6-438D-A07D-C1988FD87C1A}"/>
              </a:ext>
            </a:extLst>
          </p:cNvPr>
          <p:cNvSpPr txBox="1"/>
          <p:nvPr userDrawn="1"/>
        </p:nvSpPr>
        <p:spPr>
          <a:xfrm>
            <a:off x="4016879" y="4371417"/>
            <a:ext cx="4158241" cy="1015663"/>
          </a:xfrm>
          <a:prstGeom prst="rect">
            <a:avLst/>
          </a:prstGeom>
          <a:noFill/>
        </p:spPr>
        <p:txBody>
          <a:bodyPr wrap="square" rtlCol="0">
            <a:spAutoFit/>
          </a:bodyPr>
          <a:lstStyle/>
          <a:p>
            <a:pPr algn="ctr"/>
            <a:r>
              <a:rPr lang="fr-FR" sz="6000" b="1" spc="-150" dirty="0">
                <a:solidFill>
                  <a:schemeClr val="accent2"/>
                </a:solidFill>
                <a:latin typeface="Nunito" pitchFamily="2" charset="0"/>
              </a:rPr>
              <a:t>merci</a:t>
            </a:r>
          </a:p>
        </p:txBody>
      </p:sp>
      <p:sp>
        <p:nvSpPr>
          <p:cNvPr id="10" name="Connecteur droit 9">
            <a:extLst>
              <a:ext uri="{FF2B5EF4-FFF2-40B4-BE49-F238E27FC236}">
                <a16:creationId xmlns:a16="http://schemas.microsoft.com/office/drawing/2014/main" id="{56083C20-6A7A-43ED-9A5A-C426E9F6FD36}"/>
              </a:ext>
            </a:extLst>
          </p:cNvPr>
          <p:cNvSpPr>
            <a:spLocks noChangeShapeType="1"/>
          </p:cNvSpPr>
          <p:nvPr userDrawn="1"/>
        </p:nvSpPr>
        <p:spPr bwMode="auto">
          <a:xfrm>
            <a:off x="11811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Connecteur droit 10">
            <a:extLst>
              <a:ext uri="{FF2B5EF4-FFF2-40B4-BE49-F238E27FC236}">
                <a16:creationId xmlns:a16="http://schemas.microsoft.com/office/drawing/2014/main" id="{622ADEFE-C796-44CF-B805-BF3736D37B34}"/>
              </a:ext>
            </a:extLst>
          </p:cNvPr>
          <p:cNvSpPr>
            <a:spLocks noChangeShapeType="1"/>
          </p:cNvSpPr>
          <p:nvPr userDrawn="1"/>
        </p:nvSpPr>
        <p:spPr bwMode="auto">
          <a:xfrm>
            <a:off x="12039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Rectangle 11">
            <a:extLst>
              <a:ext uri="{FF2B5EF4-FFF2-40B4-BE49-F238E27FC236}">
                <a16:creationId xmlns:a16="http://schemas.microsoft.com/office/drawing/2014/main" id="{A56A1D28-4F70-4933-98FC-05EFCAE58D49}"/>
              </a:ext>
            </a:extLst>
          </p:cNvPr>
          <p:cNvSpPr/>
          <p:nvPr userDrawn="1"/>
        </p:nvSpPr>
        <p:spPr bwMode="auto">
          <a:xfrm>
            <a:off x="11887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Connecteur droit 12">
            <a:extLst>
              <a:ext uri="{FF2B5EF4-FFF2-40B4-BE49-F238E27FC236}">
                <a16:creationId xmlns:a16="http://schemas.microsoft.com/office/drawing/2014/main" id="{58996ADF-0C85-49E8-BFE5-BE58F3220BC7}"/>
              </a:ext>
            </a:extLst>
          </p:cNvPr>
          <p:cNvSpPr>
            <a:spLocks noChangeShapeType="1"/>
          </p:cNvSpPr>
          <p:nvPr userDrawn="1"/>
        </p:nvSpPr>
        <p:spPr bwMode="auto">
          <a:xfrm>
            <a:off x="11963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Connecteur droit 13">
            <a:extLst>
              <a:ext uri="{FF2B5EF4-FFF2-40B4-BE49-F238E27FC236}">
                <a16:creationId xmlns:a16="http://schemas.microsoft.com/office/drawing/2014/main" id="{3FBB597D-4C0E-46E6-92DB-6E75A77F5F3C}"/>
              </a:ext>
            </a:extLst>
          </p:cNvPr>
          <p:cNvSpPr>
            <a:spLocks noChangeShapeType="1"/>
          </p:cNvSpPr>
          <p:nvPr userDrawn="1"/>
        </p:nvSpPr>
        <p:spPr bwMode="auto">
          <a:xfrm>
            <a:off x="12161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nvGrpSpPr>
          <p:cNvPr id="16" name="Groupe 15">
            <a:extLst>
              <a:ext uri="{FF2B5EF4-FFF2-40B4-BE49-F238E27FC236}">
                <a16:creationId xmlns:a16="http://schemas.microsoft.com/office/drawing/2014/main" id="{57CD69B2-6A9E-4D9D-8630-35606D514C26}"/>
              </a:ext>
            </a:extLst>
          </p:cNvPr>
          <p:cNvGrpSpPr/>
          <p:nvPr userDrawn="1"/>
        </p:nvGrpSpPr>
        <p:grpSpPr>
          <a:xfrm>
            <a:off x="10239750" y="129744"/>
            <a:ext cx="1373474" cy="1356972"/>
            <a:chOff x="11303540" y="438101"/>
            <a:chExt cx="641350" cy="641350"/>
          </a:xfrm>
        </p:grpSpPr>
        <p:sp>
          <p:nvSpPr>
            <p:cNvPr id="17" name="Ellipse 16">
              <a:extLst>
                <a:ext uri="{FF2B5EF4-FFF2-40B4-BE49-F238E27FC236}">
                  <a16:creationId xmlns:a16="http://schemas.microsoft.com/office/drawing/2014/main" id="{D0563124-A3A7-42DB-8F9C-A6BF1EB59634}"/>
                </a:ext>
              </a:extLst>
            </p:cNvPr>
            <p:cNvSpPr/>
            <p:nvPr userDrawn="1"/>
          </p:nvSpPr>
          <p:spPr bwMode="auto">
            <a:xfrm>
              <a:off x="11303540" y="438101"/>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8" name="Picture 6" descr="logo-fsov">
              <a:extLst>
                <a:ext uri="{FF2B5EF4-FFF2-40B4-BE49-F238E27FC236}">
                  <a16:creationId xmlns:a16="http://schemas.microsoft.com/office/drawing/2014/main" id="{AE7A4BB2-EE56-4CF9-A4E4-32C231C4B6EB}"/>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124434">
              <a:off x="11341960" y="600746"/>
              <a:ext cx="588406" cy="2752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e 18">
            <a:extLst>
              <a:ext uri="{FF2B5EF4-FFF2-40B4-BE49-F238E27FC236}">
                <a16:creationId xmlns:a16="http://schemas.microsoft.com/office/drawing/2014/main" id="{0E93D851-F65F-4AE7-9EE7-2A6626A47B31}"/>
              </a:ext>
            </a:extLst>
          </p:cNvPr>
          <p:cNvGrpSpPr/>
          <p:nvPr userDrawn="1"/>
        </p:nvGrpSpPr>
        <p:grpSpPr>
          <a:xfrm>
            <a:off x="11150371" y="1503697"/>
            <a:ext cx="684366" cy="672826"/>
            <a:chOff x="11663902" y="1157239"/>
            <a:chExt cx="274638" cy="274637"/>
          </a:xfrm>
        </p:grpSpPr>
        <p:sp>
          <p:nvSpPr>
            <p:cNvPr id="20" name="Ellipse 19">
              <a:extLst>
                <a:ext uri="{FF2B5EF4-FFF2-40B4-BE49-F238E27FC236}">
                  <a16:creationId xmlns:a16="http://schemas.microsoft.com/office/drawing/2014/main" id="{473A5189-ECE3-4C93-9625-7B8E24338774}"/>
                </a:ext>
              </a:extLst>
            </p:cNvPr>
            <p:cNvSpPr/>
            <p:nvPr userDrawn="1"/>
          </p:nvSpPr>
          <p:spPr bwMode="auto">
            <a:xfrm>
              <a:off x="11663902" y="1157239"/>
              <a:ext cx="274638" cy="274637"/>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1" name="Picture 6" descr="logo-fsov">
              <a:extLst>
                <a:ext uri="{FF2B5EF4-FFF2-40B4-BE49-F238E27FC236}">
                  <a16:creationId xmlns:a16="http://schemas.microsoft.com/office/drawing/2014/main" id="{DC6873A3-DB9F-4466-9872-C9F8C7797D8B}"/>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9854853">
              <a:off x="11673137" y="1233523"/>
              <a:ext cx="260932" cy="1220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e 1">
            <a:extLst>
              <a:ext uri="{FF2B5EF4-FFF2-40B4-BE49-F238E27FC236}">
                <a16:creationId xmlns:a16="http://schemas.microsoft.com/office/drawing/2014/main" id="{7D1D7838-7EE5-4561-B6CE-23CB6B33ED9F}"/>
              </a:ext>
            </a:extLst>
          </p:cNvPr>
          <p:cNvGrpSpPr/>
          <p:nvPr userDrawn="1"/>
        </p:nvGrpSpPr>
        <p:grpSpPr>
          <a:xfrm>
            <a:off x="11735461" y="1110435"/>
            <a:ext cx="342900" cy="376281"/>
            <a:chOff x="11849100" y="1400397"/>
            <a:chExt cx="136525" cy="138112"/>
          </a:xfrm>
        </p:grpSpPr>
        <p:sp>
          <p:nvSpPr>
            <p:cNvPr id="15" name="Ellipse 14">
              <a:extLst>
                <a:ext uri="{FF2B5EF4-FFF2-40B4-BE49-F238E27FC236}">
                  <a16:creationId xmlns:a16="http://schemas.microsoft.com/office/drawing/2014/main" id="{A3B8257F-FE65-402B-A5A8-79DED7109C99}"/>
                </a:ext>
              </a:extLst>
            </p:cNvPr>
            <p:cNvSpPr/>
            <p:nvPr userDrawn="1"/>
          </p:nvSpPr>
          <p:spPr bwMode="auto">
            <a:xfrm>
              <a:off x="11849100" y="1400397"/>
              <a:ext cx="136525" cy="138112"/>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2" name="Picture 6" descr="logo-fsov">
              <a:extLst>
                <a:ext uri="{FF2B5EF4-FFF2-40B4-BE49-F238E27FC236}">
                  <a16:creationId xmlns:a16="http://schemas.microsoft.com/office/drawing/2014/main" id="{95A3F021-DB60-40CA-B841-B4B77C0146D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858131" y="1436894"/>
              <a:ext cx="115286" cy="59370"/>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Graphique 23">
            <a:extLst>
              <a:ext uri="{FF2B5EF4-FFF2-40B4-BE49-F238E27FC236}">
                <a16:creationId xmlns:a16="http://schemas.microsoft.com/office/drawing/2014/main" id="{813D9E86-008D-41D6-A2AA-2EF883C7EAB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15094" y="2775303"/>
            <a:ext cx="1561810" cy="1561810"/>
          </a:xfrm>
          <a:prstGeom prst="rect">
            <a:avLst/>
          </a:prstGeom>
        </p:spPr>
      </p:pic>
    </p:spTree>
    <p:extLst>
      <p:ext uri="{BB962C8B-B14F-4D97-AF65-F5344CB8AC3E}">
        <p14:creationId xmlns:p14="http://schemas.microsoft.com/office/powerpoint/2010/main" val="413612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Titre et contenu">
    <p:spTree>
      <p:nvGrpSpPr>
        <p:cNvPr id="1" name=""/>
        <p:cNvGrpSpPr/>
        <p:nvPr/>
      </p:nvGrpSpPr>
      <p:grpSpPr>
        <a:xfrm>
          <a:off x="0" y="0"/>
          <a:ext cx="0" cy="0"/>
          <a:chOff x="0" y="0"/>
          <a:chExt cx="0" cy="0"/>
        </a:xfrm>
      </p:grpSpPr>
      <p:pic>
        <p:nvPicPr>
          <p:cNvPr id="17" name="Graphique 16">
            <a:extLst>
              <a:ext uri="{FF2B5EF4-FFF2-40B4-BE49-F238E27FC236}">
                <a16:creationId xmlns:a16="http://schemas.microsoft.com/office/drawing/2014/main" id="{9336E4B9-D135-4885-B0F9-87E6BE79F0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390390"/>
            <a:ext cx="10515600" cy="1300298"/>
          </a:xfrm>
          <a:prstGeom prst="rect">
            <a:avLst/>
          </a:prstGeom>
        </p:spPr>
      </p:pic>
      <p:sp>
        <p:nvSpPr>
          <p:cNvPr id="2" name="Titre 1">
            <a:extLst>
              <a:ext uri="{FF2B5EF4-FFF2-40B4-BE49-F238E27FC236}">
                <a16:creationId xmlns:a16="http://schemas.microsoft.com/office/drawing/2014/main" id="{4F84779A-5AE0-44F9-A96A-5F59CC26B475}"/>
              </a:ext>
            </a:extLst>
          </p:cNvPr>
          <p:cNvSpPr>
            <a:spLocks noGrp="1"/>
          </p:cNvSpPr>
          <p:nvPr>
            <p:ph type="title" hasCustomPrompt="1"/>
          </p:nvPr>
        </p:nvSpPr>
        <p:spPr>
          <a:xfrm>
            <a:off x="914400" y="365125"/>
            <a:ext cx="10439400" cy="1325563"/>
          </a:xfrm>
          <a:prstGeom prst="rect">
            <a:avLst/>
          </a:prstGeom>
        </p:spPr>
        <p:txBody>
          <a:bodyPr/>
          <a:lstStyle>
            <a:lvl1pPr>
              <a:defRPr sz="4000" spc="-150">
                <a:solidFill>
                  <a:schemeClr val="bg1"/>
                </a:solidFill>
                <a:latin typeface="Nunito" pitchFamily="2"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ECEE12-DC28-4511-8900-9D64844F700E}"/>
              </a:ext>
            </a:extLst>
          </p:cNvPr>
          <p:cNvSpPr>
            <a:spLocks noGrp="1"/>
          </p:cNvSpPr>
          <p:nvPr>
            <p:ph idx="1"/>
          </p:nvPr>
        </p:nvSpPr>
        <p:spPr>
          <a:xfrm>
            <a:off x="914400" y="1825625"/>
            <a:ext cx="10439400" cy="4351338"/>
          </a:xfrm>
          <a:prstGeom prst="rect">
            <a:avLst/>
          </a:prstGeom>
          <a:ln>
            <a:noFill/>
          </a:ln>
        </p:spPr>
        <p:txBody>
          <a:bodyPr/>
          <a:lstStyle>
            <a:lvl1pPr>
              <a:defRPr sz="2600">
                <a:latin typeface="Nunito" pitchFamily="2" charset="0"/>
              </a:defRPr>
            </a:lvl1pPr>
          </a:lstStyle>
          <a:p>
            <a:pPr lvl="0"/>
            <a:endParaRPr lang="fr-FR" dirty="0"/>
          </a:p>
        </p:txBody>
      </p:sp>
      <p:sp>
        <p:nvSpPr>
          <p:cNvPr id="4" name="Espace réservé de la date 3">
            <a:extLst>
              <a:ext uri="{FF2B5EF4-FFF2-40B4-BE49-F238E27FC236}">
                <a16:creationId xmlns:a16="http://schemas.microsoft.com/office/drawing/2014/main" id="{55A741E1-AEAD-43F4-A7D6-E8894598E96A}"/>
              </a:ext>
            </a:extLst>
          </p:cNvPr>
          <p:cNvSpPr>
            <a:spLocks noGrp="1"/>
          </p:cNvSpPr>
          <p:nvPr>
            <p:ph type="dt" sz="half" idx="10"/>
          </p:nvPr>
        </p:nvSpPr>
        <p:spPr/>
        <p:txBody>
          <a:bodyPr/>
          <a:lstStyle/>
          <a:p>
            <a:fld id="{7BB5ED22-90CE-43D0-A6E5-46DDB337FB1C}"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9FAA025E-AA98-4E27-9030-BB905ECCAA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AD06A3-5A0D-4A9E-A9E2-57CCCD5630DD}"/>
              </a:ext>
            </a:extLst>
          </p:cNvPr>
          <p:cNvSpPr>
            <a:spLocks noGrp="1"/>
          </p:cNvSpPr>
          <p:nvPr>
            <p:ph type="sldNum" sz="quarter" idx="12"/>
          </p:nvPr>
        </p:nvSpPr>
        <p:spPr/>
        <p:txBody>
          <a:bodyPr/>
          <a:lstStyle/>
          <a:p>
            <a:fld id="{BD8347EA-771E-4B9C-AFFD-EC95E4E4BBA1}" type="slidenum">
              <a:rPr lang="fr-FR" smtClean="0"/>
              <a:t>‹N°›</a:t>
            </a:fld>
            <a:endParaRPr lang="fr-FR"/>
          </a:p>
        </p:txBody>
      </p:sp>
      <p:pic>
        <p:nvPicPr>
          <p:cNvPr id="7" name="Graphique 6">
            <a:extLst>
              <a:ext uri="{FF2B5EF4-FFF2-40B4-BE49-F238E27FC236}">
                <a16:creationId xmlns:a16="http://schemas.microsoft.com/office/drawing/2014/main" id="{853BC36C-E70A-4ED4-8832-6B7FD7FE007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905500" y="6347804"/>
            <a:ext cx="381000" cy="381000"/>
          </a:xfrm>
          <a:prstGeom prst="rect">
            <a:avLst/>
          </a:prstGeom>
        </p:spPr>
      </p:pic>
    </p:spTree>
    <p:extLst>
      <p:ext uri="{BB962C8B-B14F-4D97-AF65-F5344CB8AC3E}">
        <p14:creationId xmlns:p14="http://schemas.microsoft.com/office/powerpoint/2010/main" val="627237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5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84779A-5AE0-44F9-A96A-5F59CC26B475}"/>
              </a:ext>
            </a:extLst>
          </p:cNvPr>
          <p:cNvSpPr>
            <a:spLocks noGrp="1"/>
          </p:cNvSpPr>
          <p:nvPr>
            <p:ph type="title" hasCustomPrompt="1"/>
          </p:nvPr>
        </p:nvSpPr>
        <p:spPr>
          <a:xfrm>
            <a:off x="838201" y="365125"/>
            <a:ext cx="4904574" cy="1325563"/>
          </a:xfrm>
          <a:prstGeom prst="rect">
            <a:avLst/>
          </a:prstGeom>
        </p:spPr>
        <p:txBody>
          <a:bodyPr/>
          <a:lstStyle>
            <a:lvl1pPr>
              <a:defRPr sz="4000" spc="-150">
                <a:solidFill>
                  <a:srgbClr val="FAB615"/>
                </a:solidFill>
                <a:latin typeface="Nunito" pitchFamily="2"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ECEE12-DC28-4511-8900-9D64844F700E}"/>
              </a:ext>
            </a:extLst>
          </p:cNvPr>
          <p:cNvSpPr>
            <a:spLocks noGrp="1"/>
          </p:cNvSpPr>
          <p:nvPr>
            <p:ph idx="1"/>
          </p:nvPr>
        </p:nvSpPr>
        <p:spPr>
          <a:xfrm>
            <a:off x="838200" y="1825625"/>
            <a:ext cx="4904574" cy="4351338"/>
          </a:xfrm>
          <a:prstGeom prst="rect">
            <a:avLst/>
          </a:prstGeom>
        </p:spPr>
        <p:txBody>
          <a:bodyPr/>
          <a:lstStyle>
            <a:lvl1pPr>
              <a:defRPr sz="2600">
                <a:latin typeface="Nunito" pitchFamily="2" charset="0"/>
              </a:defRPr>
            </a:lvl1pPr>
            <a:lvl2pPr>
              <a:defRPr>
                <a:latin typeface="Nunito" pitchFamily="2" charset="0"/>
              </a:defRPr>
            </a:lvl2pPr>
            <a:lvl3pPr>
              <a:defRPr>
                <a:latin typeface="Nunito" pitchFamily="2" charset="0"/>
              </a:defRPr>
            </a:lvl3pPr>
            <a:lvl4pPr>
              <a:defRPr>
                <a:latin typeface="Nunito" pitchFamily="2" charset="0"/>
              </a:defRPr>
            </a:lvl4pPr>
            <a:lvl5pPr>
              <a:defRPr>
                <a:latin typeface="Nunito"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55A741E1-AEAD-43F4-A7D6-E8894598E96A}"/>
              </a:ext>
            </a:extLst>
          </p:cNvPr>
          <p:cNvSpPr>
            <a:spLocks noGrp="1"/>
          </p:cNvSpPr>
          <p:nvPr>
            <p:ph type="dt" sz="half" idx="10"/>
          </p:nvPr>
        </p:nvSpPr>
        <p:spPr/>
        <p:txBody>
          <a:bodyPr/>
          <a:lstStyle/>
          <a:p>
            <a:fld id="{1239F57A-77E7-460A-819F-58565E9586A3}"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9FAA025E-AA98-4E27-9030-BB905ECCAA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AD06A3-5A0D-4A9E-A9E2-57CCCD5630DD}"/>
              </a:ext>
            </a:extLst>
          </p:cNvPr>
          <p:cNvSpPr>
            <a:spLocks noGrp="1"/>
          </p:cNvSpPr>
          <p:nvPr>
            <p:ph type="sldNum" sz="quarter" idx="12"/>
          </p:nvPr>
        </p:nvSpPr>
        <p:spPr/>
        <p:txBody>
          <a:bodyPr/>
          <a:lstStyle/>
          <a:p>
            <a:fld id="{BD8347EA-771E-4B9C-AFFD-EC95E4E4BBA1}" type="slidenum">
              <a:rPr lang="fr-FR" smtClean="0"/>
              <a:t>‹N°›</a:t>
            </a:fld>
            <a:endParaRPr lang="fr-FR"/>
          </a:p>
        </p:txBody>
      </p:sp>
      <p:pic>
        <p:nvPicPr>
          <p:cNvPr id="7" name="Graphique 6">
            <a:extLst>
              <a:ext uri="{FF2B5EF4-FFF2-40B4-BE49-F238E27FC236}">
                <a16:creationId xmlns:a16="http://schemas.microsoft.com/office/drawing/2014/main" id="{F086F2D0-449E-4600-B203-E3D3C0A0E9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05500" y="6347804"/>
            <a:ext cx="381000" cy="381000"/>
          </a:xfrm>
          <a:prstGeom prst="rect">
            <a:avLst/>
          </a:prstGeom>
        </p:spPr>
      </p:pic>
      <p:sp>
        <p:nvSpPr>
          <p:cNvPr id="8" name="Graphique 8">
            <a:extLst>
              <a:ext uri="{FF2B5EF4-FFF2-40B4-BE49-F238E27FC236}">
                <a16:creationId xmlns:a16="http://schemas.microsoft.com/office/drawing/2014/main" id="{FB129E05-F115-4F27-898D-69ED02D53C61}"/>
              </a:ext>
            </a:extLst>
          </p:cNvPr>
          <p:cNvSpPr/>
          <p:nvPr userDrawn="1"/>
        </p:nvSpPr>
        <p:spPr>
          <a:xfrm>
            <a:off x="5959267" y="365125"/>
            <a:ext cx="5900513" cy="5812361"/>
          </a:xfrm>
          <a:custGeom>
            <a:avLst/>
            <a:gdLst>
              <a:gd name="connsiteX0" fmla="*/ 375107 w 4347367"/>
              <a:gd name="connsiteY0" fmla="*/ 4351740 h 4351861"/>
              <a:gd name="connsiteX1" fmla="*/ 12 w 4347367"/>
              <a:gd name="connsiteY1" fmla="*/ 3976646 h 4351861"/>
              <a:gd name="connsiteX2" fmla="*/ 0 w 4347367"/>
              <a:gd name="connsiteY2" fmla="*/ 0 h 4351861"/>
              <a:gd name="connsiteX3" fmla="*/ 3972273 w 4347367"/>
              <a:gd name="connsiteY3" fmla="*/ 37 h 4351861"/>
              <a:gd name="connsiteX4" fmla="*/ 4347368 w 4347367"/>
              <a:gd name="connsiteY4" fmla="*/ 375131 h 4351861"/>
              <a:gd name="connsiteX5" fmla="*/ 4347294 w 4347367"/>
              <a:gd name="connsiteY5" fmla="*/ 4351862 h 4351861"/>
              <a:gd name="connsiteX6" fmla="*/ 375107 w 4347367"/>
              <a:gd name="connsiteY6" fmla="*/ 4351740 h 43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7367" h="4351861">
                <a:moveTo>
                  <a:pt x="375107" y="4351740"/>
                </a:moveTo>
                <a:cubicBezTo>
                  <a:pt x="167952" y="4351740"/>
                  <a:pt x="12" y="4183800"/>
                  <a:pt x="12" y="3976646"/>
                </a:cubicBezTo>
                <a:lnTo>
                  <a:pt x="0" y="0"/>
                </a:lnTo>
                <a:lnTo>
                  <a:pt x="3972273" y="37"/>
                </a:lnTo>
                <a:cubicBezTo>
                  <a:pt x="4179428" y="37"/>
                  <a:pt x="4347368" y="167977"/>
                  <a:pt x="4347368" y="375131"/>
                </a:cubicBezTo>
                <a:lnTo>
                  <a:pt x="4347294" y="4351862"/>
                </a:lnTo>
                <a:lnTo>
                  <a:pt x="375107" y="4351740"/>
                </a:lnTo>
                <a:close/>
              </a:path>
            </a:pathLst>
          </a:custGeom>
          <a:blipFill dpi="0" rotWithShape="1">
            <a:blip r:embed="rId4">
              <a:extLst>
                <a:ext uri="{28A0092B-C50C-407E-A947-70E740481C1C}">
                  <a14:useLocalDpi xmlns:a14="http://schemas.microsoft.com/office/drawing/2010/main" val="0"/>
                </a:ext>
              </a:extLst>
            </a:blip>
            <a:srcRect/>
            <a:stretch>
              <a:fillRect/>
            </a:stretch>
          </a:blipFill>
          <a:ln w="1217" cap="flat">
            <a:noFill/>
            <a:prstDash val="solid"/>
            <a:miter/>
          </a:ln>
        </p:spPr>
        <p:txBody>
          <a:bodyPr rtlCol="0" anchor="ctr"/>
          <a:lstStyle/>
          <a:p>
            <a:endParaRPr lang="fr-FR" dirty="0"/>
          </a:p>
        </p:txBody>
      </p:sp>
    </p:spTree>
    <p:extLst>
      <p:ext uri="{BB962C8B-B14F-4D97-AF65-F5344CB8AC3E}">
        <p14:creationId xmlns:p14="http://schemas.microsoft.com/office/powerpoint/2010/main" val="720886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7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84779A-5AE0-44F9-A96A-5F59CC26B475}"/>
              </a:ext>
            </a:extLst>
          </p:cNvPr>
          <p:cNvSpPr>
            <a:spLocks noGrp="1"/>
          </p:cNvSpPr>
          <p:nvPr>
            <p:ph type="title" hasCustomPrompt="1"/>
          </p:nvPr>
        </p:nvSpPr>
        <p:spPr>
          <a:xfrm>
            <a:off x="838200" y="365125"/>
            <a:ext cx="10515600" cy="1325563"/>
          </a:xfrm>
          <a:prstGeom prst="rect">
            <a:avLst/>
          </a:prstGeom>
        </p:spPr>
        <p:txBody>
          <a:bodyPr/>
          <a:lstStyle>
            <a:lvl1pPr>
              <a:defRPr sz="4000" spc="-150">
                <a:solidFill>
                  <a:srgbClr val="FAB615"/>
                </a:solidFill>
                <a:latin typeface="Nunito" pitchFamily="2"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12ECEE12-DC28-4511-8900-9D64844F700E}"/>
              </a:ext>
            </a:extLst>
          </p:cNvPr>
          <p:cNvSpPr>
            <a:spLocks noGrp="1"/>
          </p:cNvSpPr>
          <p:nvPr>
            <p:ph idx="1"/>
          </p:nvPr>
        </p:nvSpPr>
        <p:spPr>
          <a:xfrm>
            <a:off x="838200" y="1825625"/>
            <a:ext cx="10515600" cy="4351338"/>
          </a:xfrm>
          <a:prstGeom prst="rect">
            <a:avLst/>
          </a:prstGeom>
          <a:ln>
            <a:noFill/>
          </a:ln>
        </p:spPr>
        <p:txBody>
          <a:bodyPr/>
          <a:lstStyle>
            <a:lvl1pPr>
              <a:defRPr sz="2600">
                <a:latin typeface="Nunito" pitchFamily="2" charset="0"/>
              </a:defRPr>
            </a:lvl1pPr>
          </a:lstStyle>
          <a:p>
            <a:pPr lvl="0"/>
            <a:endParaRPr lang="fr-FR" dirty="0"/>
          </a:p>
        </p:txBody>
      </p:sp>
      <p:sp>
        <p:nvSpPr>
          <p:cNvPr id="4" name="Espace réservé de la date 3">
            <a:extLst>
              <a:ext uri="{FF2B5EF4-FFF2-40B4-BE49-F238E27FC236}">
                <a16:creationId xmlns:a16="http://schemas.microsoft.com/office/drawing/2014/main" id="{55A741E1-AEAD-43F4-A7D6-E8894598E96A}"/>
              </a:ext>
            </a:extLst>
          </p:cNvPr>
          <p:cNvSpPr>
            <a:spLocks noGrp="1"/>
          </p:cNvSpPr>
          <p:nvPr>
            <p:ph type="dt" sz="half" idx="10"/>
          </p:nvPr>
        </p:nvSpPr>
        <p:spPr/>
        <p:txBody>
          <a:bodyPr/>
          <a:lstStyle/>
          <a:p>
            <a:fld id="{7BB5ED22-90CE-43D0-A6E5-46DDB337FB1C}"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9FAA025E-AA98-4E27-9030-BB905ECCAA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AD06A3-5A0D-4A9E-A9E2-57CCCD5630DD}"/>
              </a:ext>
            </a:extLst>
          </p:cNvPr>
          <p:cNvSpPr>
            <a:spLocks noGrp="1"/>
          </p:cNvSpPr>
          <p:nvPr>
            <p:ph type="sldNum" sz="quarter" idx="12"/>
          </p:nvPr>
        </p:nvSpPr>
        <p:spPr/>
        <p:txBody>
          <a:bodyPr/>
          <a:lstStyle/>
          <a:p>
            <a:fld id="{BD8347EA-771E-4B9C-AFFD-EC95E4E4BBA1}" type="slidenum">
              <a:rPr lang="fr-FR" smtClean="0"/>
              <a:t>‹N°›</a:t>
            </a:fld>
            <a:endParaRPr lang="fr-FR"/>
          </a:p>
        </p:txBody>
      </p:sp>
      <p:pic>
        <p:nvPicPr>
          <p:cNvPr id="7" name="Graphique 6">
            <a:extLst>
              <a:ext uri="{FF2B5EF4-FFF2-40B4-BE49-F238E27FC236}">
                <a16:creationId xmlns:a16="http://schemas.microsoft.com/office/drawing/2014/main" id="{853BC36C-E70A-4ED4-8832-6B7FD7FE00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05500" y="6347804"/>
            <a:ext cx="381000" cy="381000"/>
          </a:xfrm>
          <a:prstGeom prst="rect">
            <a:avLst/>
          </a:prstGeom>
        </p:spPr>
      </p:pic>
    </p:spTree>
    <p:extLst>
      <p:ext uri="{BB962C8B-B14F-4D97-AF65-F5344CB8AC3E}">
        <p14:creationId xmlns:p14="http://schemas.microsoft.com/office/powerpoint/2010/main" val="78769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re de section">
    <p:bg>
      <p:bgPr>
        <a:solidFill>
          <a:srgbClr val="FAB615"/>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6EA92CD-6A46-4B1D-BCE8-46EEC0F990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19405" y="3240157"/>
            <a:ext cx="1153190" cy="1146094"/>
          </a:xfrm>
          <a:prstGeom prst="rect">
            <a:avLst/>
          </a:prstGeom>
        </p:spPr>
      </p:pic>
      <p:sp>
        <p:nvSpPr>
          <p:cNvPr id="4" name="Espace réservé de la date 3">
            <a:extLst>
              <a:ext uri="{FF2B5EF4-FFF2-40B4-BE49-F238E27FC236}">
                <a16:creationId xmlns:a16="http://schemas.microsoft.com/office/drawing/2014/main" id="{00EE93DF-0E8E-40C9-912E-332326BB2875}"/>
              </a:ext>
            </a:extLst>
          </p:cNvPr>
          <p:cNvSpPr>
            <a:spLocks noGrp="1"/>
          </p:cNvSpPr>
          <p:nvPr>
            <p:ph type="dt" sz="half" idx="10"/>
          </p:nvPr>
        </p:nvSpPr>
        <p:spPr/>
        <p:txBody>
          <a:bodyPr/>
          <a:lstStyle>
            <a:lvl1pPr>
              <a:defRPr>
                <a:solidFill>
                  <a:schemeClr val="bg1"/>
                </a:solidFill>
              </a:defRPr>
            </a:lvl1pPr>
          </a:lstStyle>
          <a:p>
            <a:fld id="{92A5DF60-4952-4968-85C1-447D039EF35B}" type="datetime1">
              <a:rPr lang="fr-FR" smtClean="0"/>
              <a:t>25/03/2026</a:t>
            </a:fld>
            <a:endParaRPr lang="fr-FR" dirty="0"/>
          </a:p>
        </p:txBody>
      </p:sp>
      <p:sp>
        <p:nvSpPr>
          <p:cNvPr id="5" name="Espace réservé du pied de page 4">
            <a:extLst>
              <a:ext uri="{FF2B5EF4-FFF2-40B4-BE49-F238E27FC236}">
                <a16:creationId xmlns:a16="http://schemas.microsoft.com/office/drawing/2014/main" id="{3A810CD7-56B0-474A-A019-FAFC3B4E613F}"/>
              </a:ext>
            </a:extLst>
          </p:cNvPr>
          <p:cNvSpPr>
            <a:spLocks noGrp="1"/>
          </p:cNvSpPr>
          <p:nvPr>
            <p:ph type="ftr" sz="quarter" idx="11"/>
          </p:nvPr>
        </p:nvSpPr>
        <p:spPr/>
        <p:txBody>
          <a:bodyPr/>
          <a:lstStyle>
            <a:lvl1pPr>
              <a:defRPr>
                <a:solidFill>
                  <a:schemeClr val="bg1"/>
                </a:solidFill>
              </a:defRPr>
            </a:lvl1pPr>
          </a:lstStyle>
          <a:p>
            <a:endParaRPr lang="fr-FR">
              <a:solidFill>
                <a:schemeClr val="bg1"/>
              </a:solidFill>
            </a:endParaRPr>
          </a:p>
        </p:txBody>
      </p:sp>
      <p:sp>
        <p:nvSpPr>
          <p:cNvPr id="6" name="Espace réservé du numéro de diapositive 5">
            <a:extLst>
              <a:ext uri="{FF2B5EF4-FFF2-40B4-BE49-F238E27FC236}">
                <a16:creationId xmlns:a16="http://schemas.microsoft.com/office/drawing/2014/main" id="{EB5831AE-B510-4934-937A-812290AD6369}"/>
              </a:ext>
            </a:extLst>
          </p:cNvPr>
          <p:cNvSpPr>
            <a:spLocks noGrp="1"/>
          </p:cNvSpPr>
          <p:nvPr>
            <p:ph type="sldNum" sz="quarter" idx="12"/>
          </p:nvPr>
        </p:nvSpPr>
        <p:spPr/>
        <p:txBody>
          <a:bodyPr/>
          <a:lstStyle>
            <a:lvl1pPr>
              <a:defRPr>
                <a:solidFill>
                  <a:schemeClr val="bg1"/>
                </a:solidFill>
              </a:defRPr>
            </a:lvl1pPr>
          </a:lstStyle>
          <a:p>
            <a:fld id="{BD8347EA-771E-4B9C-AFFD-EC95E4E4BBA1}" type="slidenum">
              <a:rPr lang="fr-FR" smtClean="0"/>
              <a:pPr/>
              <a:t>‹N°›</a:t>
            </a:fld>
            <a:endParaRPr lang="fr-FR"/>
          </a:p>
        </p:txBody>
      </p:sp>
      <p:sp>
        <p:nvSpPr>
          <p:cNvPr id="3" name="ZoneTexte 2">
            <a:extLst>
              <a:ext uri="{FF2B5EF4-FFF2-40B4-BE49-F238E27FC236}">
                <a16:creationId xmlns:a16="http://schemas.microsoft.com/office/drawing/2014/main" id="{19A6A1F0-FCF6-438D-A07D-C1988FD87C1A}"/>
              </a:ext>
            </a:extLst>
          </p:cNvPr>
          <p:cNvSpPr txBox="1"/>
          <p:nvPr userDrawn="1"/>
        </p:nvSpPr>
        <p:spPr>
          <a:xfrm>
            <a:off x="4016879" y="4371417"/>
            <a:ext cx="4158241" cy="1015663"/>
          </a:xfrm>
          <a:prstGeom prst="rect">
            <a:avLst/>
          </a:prstGeom>
          <a:noFill/>
        </p:spPr>
        <p:txBody>
          <a:bodyPr wrap="square" rtlCol="0">
            <a:spAutoFit/>
          </a:bodyPr>
          <a:lstStyle/>
          <a:p>
            <a:pPr algn="ctr"/>
            <a:r>
              <a:rPr lang="fr-FR" sz="6000" b="1" spc="-150" dirty="0">
                <a:solidFill>
                  <a:schemeClr val="bg1"/>
                </a:solidFill>
                <a:latin typeface="Nunito" pitchFamily="2" charset="0"/>
              </a:rPr>
              <a:t>merci</a:t>
            </a:r>
          </a:p>
        </p:txBody>
      </p:sp>
    </p:spTree>
    <p:extLst>
      <p:ext uri="{BB962C8B-B14F-4D97-AF65-F5344CB8AC3E}">
        <p14:creationId xmlns:p14="http://schemas.microsoft.com/office/powerpoint/2010/main" val="175515343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160F208-0701-49C8-A179-E6CDA4F40460}"/>
              </a:ext>
            </a:extLst>
          </p:cNvPr>
          <p:cNvSpPr>
            <a:spLocks noGrp="1"/>
          </p:cNvSpPr>
          <p:nvPr>
            <p:ph type="title"/>
          </p:nvPr>
        </p:nvSpPr>
        <p:spPr>
          <a:xfrm>
            <a:off x="923026" y="365125"/>
            <a:ext cx="10430774" cy="1325563"/>
          </a:xfrm>
          <a:prstGeom prst="rect">
            <a:avLst/>
          </a:prstGeom>
        </p:spPr>
        <p:txBody>
          <a:bodyPr vert="horz" lIns="91440" tIns="45720" rIns="91440" bIns="45720" rtlCol="0" anchor="ctr">
            <a:noAutofit/>
          </a:bodyPr>
          <a:lstStyle/>
          <a:p>
            <a:r>
              <a:rPr lang="fr-FR" dirty="0"/>
              <a:t>MODIFIEZ LE STYLE DU TITRE</a:t>
            </a:r>
          </a:p>
        </p:txBody>
      </p:sp>
      <p:sp>
        <p:nvSpPr>
          <p:cNvPr id="3" name="Espace réservé du texte 2">
            <a:extLst>
              <a:ext uri="{FF2B5EF4-FFF2-40B4-BE49-F238E27FC236}">
                <a16:creationId xmlns:a16="http://schemas.microsoft.com/office/drawing/2014/main" id="{E16C8928-098C-4A1B-BAFD-57E998504871}"/>
              </a:ext>
            </a:extLst>
          </p:cNvPr>
          <p:cNvSpPr>
            <a:spLocks noGrp="1"/>
          </p:cNvSpPr>
          <p:nvPr>
            <p:ph type="body" idx="1"/>
          </p:nvPr>
        </p:nvSpPr>
        <p:spPr>
          <a:xfrm>
            <a:off x="923026" y="1825625"/>
            <a:ext cx="10430774"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5C74C22-78CE-4B57-A9A3-76C6817217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rgbClr val="645043"/>
                </a:solidFill>
                <a:latin typeface="Nunito" pitchFamily="2" charset="0"/>
              </a:defRPr>
            </a:lvl1pPr>
          </a:lstStyle>
          <a:p>
            <a:fld id="{19C6D445-D440-4878-BB6B-50F1F102D09E}" type="datetime1">
              <a:rPr lang="fr-FR" smtClean="0"/>
              <a:pPr/>
              <a:t>25/03/2026</a:t>
            </a:fld>
            <a:endParaRPr lang="fr-FR" dirty="0">
              <a:latin typeface="Nunito" pitchFamily="2" charset="0"/>
            </a:endParaRPr>
          </a:p>
        </p:txBody>
      </p:sp>
      <p:sp>
        <p:nvSpPr>
          <p:cNvPr id="5" name="Espace réservé du pied de page 4">
            <a:extLst>
              <a:ext uri="{FF2B5EF4-FFF2-40B4-BE49-F238E27FC236}">
                <a16:creationId xmlns:a16="http://schemas.microsoft.com/office/drawing/2014/main" id="{B5025FB8-30B3-4204-BBF7-24836A98E9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rgbClr val="645043"/>
                </a:solidFill>
                <a:latin typeface="Nunito" panose="020B0604020202020204" charset="0"/>
              </a:defRPr>
            </a:lvl1pPr>
          </a:lstStyle>
          <a:p>
            <a:endParaRPr lang="fr-FR" dirty="0"/>
          </a:p>
        </p:txBody>
      </p:sp>
      <p:sp>
        <p:nvSpPr>
          <p:cNvPr id="6" name="Espace réservé du numéro de diapositive 5">
            <a:extLst>
              <a:ext uri="{FF2B5EF4-FFF2-40B4-BE49-F238E27FC236}">
                <a16:creationId xmlns:a16="http://schemas.microsoft.com/office/drawing/2014/main" id="{7F09B0D4-2634-4F15-9EF5-E41D2E1F53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rgbClr val="645043"/>
                </a:solidFill>
                <a:latin typeface="Nunito" pitchFamily="2" charset="0"/>
              </a:defRPr>
            </a:lvl1pPr>
          </a:lstStyle>
          <a:p>
            <a:fld id="{BD8347EA-771E-4B9C-AFFD-EC95E4E4BBA1}" type="slidenum">
              <a:rPr lang="fr-FR" smtClean="0"/>
              <a:pPr/>
              <a:t>‹N°›</a:t>
            </a:fld>
            <a:endParaRPr lang="fr-FR" dirty="0">
              <a:latin typeface="Nunito" pitchFamily="2" charset="0"/>
            </a:endParaRPr>
          </a:p>
        </p:txBody>
      </p:sp>
    </p:spTree>
    <p:extLst>
      <p:ext uri="{BB962C8B-B14F-4D97-AF65-F5344CB8AC3E}">
        <p14:creationId xmlns:p14="http://schemas.microsoft.com/office/powerpoint/2010/main" val="1727218795"/>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85" r:id="rId3"/>
    <p:sldLayoutId id="2147483651" r:id="rId4"/>
    <p:sldLayoutId id="2147483650" r:id="rId5"/>
    <p:sldLayoutId id="2147483686" r:id="rId6"/>
    <p:sldLayoutId id="2147483678" r:id="rId7"/>
    <p:sldLayoutId id="2147483687" r:id="rId8"/>
    <p:sldLayoutId id="2147483709" r:id="rId9"/>
    <p:sldLayoutId id="2147483656" r:id="rId10"/>
    <p:sldLayoutId id="2147483665" r:id="rId11"/>
    <p:sldLayoutId id="2147483688" r:id="rId12"/>
    <p:sldLayoutId id="2147483677" r:id="rId13"/>
    <p:sldLayoutId id="2147483695" r:id="rId14"/>
    <p:sldLayoutId id="2147483708" r:id="rId15"/>
    <p:sldLayoutId id="2147483657" r:id="rId16"/>
    <p:sldLayoutId id="2147483666" r:id="rId17"/>
    <p:sldLayoutId id="2147483689" r:id="rId18"/>
    <p:sldLayoutId id="2147483676" r:id="rId19"/>
    <p:sldLayoutId id="2147483696" r:id="rId20"/>
    <p:sldLayoutId id="2147483707" r:id="rId21"/>
    <p:sldLayoutId id="2147483658" r:id="rId22"/>
    <p:sldLayoutId id="2147483667" r:id="rId23"/>
    <p:sldLayoutId id="2147483690" r:id="rId24"/>
    <p:sldLayoutId id="2147483675" r:id="rId25"/>
    <p:sldLayoutId id="2147483697" r:id="rId26"/>
    <p:sldLayoutId id="2147483706" r:id="rId27"/>
    <p:sldLayoutId id="2147483659" r:id="rId28"/>
    <p:sldLayoutId id="2147483668" r:id="rId29"/>
    <p:sldLayoutId id="2147483691" r:id="rId30"/>
    <p:sldLayoutId id="2147483674" r:id="rId31"/>
    <p:sldLayoutId id="2147483698" r:id="rId32"/>
    <p:sldLayoutId id="2147483705" r:id="rId33"/>
    <p:sldLayoutId id="2147483660" r:id="rId34"/>
    <p:sldLayoutId id="2147483669" r:id="rId35"/>
    <p:sldLayoutId id="2147483693" r:id="rId36"/>
    <p:sldLayoutId id="2147483673" r:id="rId37"/>
    <p:sldLayoutId id="2147483699" r:id="rId38"/>
    <p:sldLayoutId id="2147483704" r:id="rId39"/>
    <p:sldLayoutId id="2147483661" r:id="rId40"/>
    <p:sldLayoutId id="2147483692" r:id="rId41"/>
    <p:sldLayoutId id="2147483672" r:id="rId42"/>
    <p:sldLayoutId id="2147483700" r:id="rId43"/>
    <p:sldLayoutId id="2147483703" r:id="rId44"/>
    <p:sldLayoutId id="2147483662" r:id="rId45"/>
    <p:sldLayoutId id="2147483671" r:id="rId46"/>
    <p:sldLayoutId id="2147483694" r:id="rId47"/>
    <p:sldLayoutId id="2147483664" r:id="rId48"/>
    <p:sldLayoutId id="2147483701" r:id="rId49"/>
    <p:sldLayoutId id="2147483702" r:id="rId50"/>
    <p:sldLayoutId id="2147483655" r:id="rId51"/>
    <p:sldLayoutId id="2147483670" r:id="rId52"/>
    <p:sldLayoutId id="2147483710" r:id="rId53"/>
  </p:sldLayoutIdLst>
  <p:hf hdr="0" ftr="0"/>
  <p:txStyles>
    <p:titleStyle>
      <a:lvl1pPr algn="l" defTabSz="914400" rtl="0" eaLnBrk="1" latinLnBrk="0" hangingPunct="1">
        <a:lnSpc>
          <a:spcPct val="90000"/>
        </a:lnSpc>
        <a:spcBef>
          <a:spcPct val="0"/>
        </a:spcBef>
        <a:buNone/>
        <a:defRPr sz="4000" kern="1200" spc="-150">
          <a:solidFill>
            <a:srgbClr val="645043"/>
          </a:solidFill>
          <a:latin typeface="Nunito" pitchFamily="2" charset="0"/>
          <a:ea typeface="+mj-ea"/>
          <a:cs typeface="+mj-cs"/>
        </a:defRPr>
      </a:lvl1pPr>
    </p:titleStyle>
    <p:bodyStyle>
      <a:lvl1pPr marL="0" indent="0" algn="l" defTabSz="914400" rtl="0" eaLnBrk="1" latinLnBrk="0" hangingPunct="1">
        <a:lnSpc>
          <a:spcPct val="90000"/>
        </a:lnSpc>
        <a:spcBef>
          <a:spcPts val="1000"/>
        </a:spcBef>
        <a:buFontTx/>
        <a:buNone/>
        <a:defRPr sz="2800" kern="1200">
          <a:solidFill>
            <a:srgbClr val="645043"/>
          </a:solidFill>
          <a:latin typeface="Nunito"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rgbClr val="645043"/>
          </a:solidFill>
          <a:latin typeface="Nunito"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645043"/>
          </a:solidFill>
          <a:latin typeface="Nunito"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45043"/>
          </a:solidFill>
          <a:latin typeface="Nunito"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45043"/>
          </a:solidFill>
          <a:latin typeface="Nunit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3.png"/><Relationship Id="rId1" Type="http://schemas.openxmlformats.org/officeDocument/2006/relationships/slideLayout" Target="../slideLayouts/slideLayout51.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F5B7DD8-4C07-4328-939E-AAC4B72DEC61}"/>
              </a:ext>
            </a:extLst>
          </p:cNvPr>
          <p:cNvSpPr>
            <a:spLocks noGrp="1"/>
          </p:cNvSpPr>
          <p:nvPr>
            <p:ph type="dt" sz="half" idx="4294967295"/>
          </p:nvPr>
        </p:nvSpPr>
        <p:spPr>
          <a:xfrm>
            <a:off x="1485900" y="6347804"/>
            <a:ext cx="2743200" cy="365125"/>
          </a:xfrm>
        </p:spPr>
        <p:txBody>
          <a:bodyPr/>
          <a:lstStyle/>
          <a:p>
            <a:r>
              <a:rPr lang="fr-FR" dirty="0"/>
              <a:t>24/03/2026</a:t>
            </a:r>
          </a:p>
        </p:txBody>
      </p:sp>
      <p:sp>
        <p:nvSpPr>
          <p:cNvPr id="5" name="Espace réservé du numéro de diapositive 4">
            <a:extLst>
              <a:ext uri="{FF2B5EF4-FFF2-40B4-BE49-F238E27FC236}">
                <a16:creationId xmlns:a16="http://schemas.microsoft.com/office/drawing/2014/main" id="{76A6E021-408E-4C9D-B2E0-CA1BC67A5588}"/>
              </a:ext>
            </a:extLst>
          </p:cNvPr>
          <p:cNvSpPr>
            <a:spLocks noGrp="1"/>
          </p:cNvSpPr>
          <p:nvPr>
            <p:ph type="sldNum" sz="quarter" idx="12"/>
          </p:nvPr>
        </p:nvSpPr>
        <p:spPr/>
        <p:txBody>
          <a:bodyPr/>
          <a:lstStyle/>
          <a:p>
            <a:fld id="{BD8347EA-771E-4B9C-AFFD-EC95E4E4BBA1}" type="slidenum">
              <a:rPr lang="fr-FR" smtClean="0"/>
              <a:t>1</a:t>
            </a:fld>
            <a:endParaRPr lang="fr-FR"/>
          </a:p>
        </p:txBody>
      </p:sp>
      <p:sp>
        <p:nvSpPr>
          <p:cNvPr id="6" name="Titre 7">
            <a:extLst>
              <a:ext uri="{FF2B5EF4-FFF2-40B4-BE49-F238E27FC236}">
                <a16:creationId xmlns:a16="http://schemas.microsoft.com/office/drawing/2014/main" id="{B55C667C-93AF-45F4-9616-3623955440FF}"/>
              </a:ext>
            </a:extLst>
          </p:cNvPr>
          <p:cNvSpPr>
            <a:spLocks noGrp="1"/>
          </p:cNvSpPr>
          <p:nvPr>
            <p:ph type="ctrTitle"/>
          </p:nvPr>
        </p:nvSpPr>
        <p:spPr>
          <a:xfrm>
            <a:off x="2499313" y="1469570"/>
            <a:ext cx="9065746" cy="2703553"/>
          </a:xfrm>
        </p:spPr>
        <p:txBody>
          <a:bodyPr/>
          <a:lstStyle>
            <a:lvl1pPr algn="ctr">
              <a:defRPr b="1" baseline="0">
                <a:solidFill>
                  <a:schemeClr val="accent1"/>
                </a:solidFill>
              </a:defRPr>
            </a:lvl1pPr>
          </a:lstStyle>
          <a:p>
            <a:r>
              <a:rPr lang="fr-FR" dirty="0">
                <a:solidFill>
                  <a:srgbClr val="D1DAB0"/>
                </a:solidFill>
              </a:rPr>
              <a:t>Blé-Adventices-III : Amélioration de la compétitivité des variétés de blé tendre vis-à-vis des adventices pour l’agriculture biologique</a:t>
            </a:r>
          </a:p>
        </p:txBody>
      </p:sp>
      <p:sp>
        <p:nvSpPr>
          <p:cNvPr id="7" name="Sous-titre 8">
            <a:extLst>
              <a:ext uri="{FF2B5EF4-FFF2-40B4-BE49-F238E27FC236}">
                <a16:creationId xmlns:a16="http://schemas.microsoft.com/office/drawing/2014/main" id="{EA2043CF-BF76-4F7E-832E-B7DF6429E056}"/>
              </a:ext>
            </a:extLst>
          </p:cNvPr>
          <p:cNvSpPr>
            <a:spLocks noGrp="1"/>
          </p:cNvSpPr>
          <p:nvPr>
            <p:ph type="subTitle" idx="1"/>
          </p:nvPr>
        </p:nvSpPr>
        <p:spPr>
          <a:xfrm>
            <a:off x="3684814" y="4446812"/>
            <a:ext cx="6172200" cy="1371600"/>
          </a:xfrm>
        </p:spPr>
        <p:txBody>
          <a:bodyPr/>
          <a:lstStyle>
            <a:lvl1pPr marL="0" indent="0" algn="ctr">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dirty="0"/>
              <a:t>Rémi Perronne / INRAE</a:t>
            </a:r>
            <a:endParaRPr lang="en-US" dirty="0"/>
          </a:p>
        </p:txBody>
      </p:sp>
      <p:pic>
        <p:nvPicPr>
          <p:cNvPr id="9" name="Picture 6" descr="logo-fsov">
            <a:extLst>
              <a:ext uri="{FF2B5EF4-FFF2-40B4-BE49-F238E27FC236}">
                <a16:creationId xmlns:a16="http://schemas.microsoft.com/office/drawing/2014/main" id="{70A69B26-A5B0-46D0-8B87-9E13DE2100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842" y="248324"/>
            <a:ext cx="1459421" cy="677148"/>
          </a:xfrm>
          <a:prstGeom prst="rect">
            <a:avLst/>
          </a:prstGeom>
          <a:solidFill>
            <a:schemeClr val="bg1"/>
          </a:solidFill>
        </p:spPr>
      </p:pic>
      <p:pic>
        <p:nvPicPr>
          <p:cNvPr id="8" name="Image 7">
            <a:extLst>
              <a:ext uri="{FF2B5EF4-FFF2-40B4-BE49-F238E27FC236}">
                <a16:creationId xmlns:a16="http://schemas.microsoft.com/office/drawing/2014/main" id="{F259C85B-8D8D-4F81-9A8F-F899118049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737" y="1382856"/>
            <a:ext cx="1762384" cy="464100"/>
          </a:xfrm>
          <a:prstGeom prst="rect">
            <a:avLst/>
          </a:prstGeom>
        </p:spPr>
      </p:pic>
      <p:pic>
        <p:nvPicPr>
          <p:cNvPr id="10" name="Image 9">
            <a:extLst>
              <a:ext uri="{FF2B5EF4-FFF2-40B4-BE49-F238E27FC236}">
                <a16:creationId xmlns:a16="http://schemas.microsoft.com/office/drawing/2014/main" id="{C8F4C35D-2AB3-4EBD-972B-766B28547F8B}"/>
              </a:ext>
            </a:extLst>
          </p:cNvPr>
          <p:cNvPicPr>
            <a:picLocks noChangeAspect="1"/>
          </p:cNvPicPr>
          <p:nvPr/>
        </p:nvPicPr>
        <p:blipFill>
          <a:blip r:embed="rId4"/>
          <a:stretch>
            <a:fillRect/>
          </a:stretch>
        </p:blipFill>
        <p:spPr>
          <a:xfrm>
            <a:off x="416054" y="1906288"/>
            <a:ext cx="1239012" cy="1239012"/>
          </a:xfrm>
          <a:prstGeom prst="rect">
            <a:avLst/>
          </a:prstGeom>
        </p:spPr>
      </p:pic>
      <p:pic>
        <p:nvPicPr>
          <p:cNvPr id="16" name="Picture 8" descr="AGRI OBTENTIONS | LinkedIn">
            <a:extLst>
              <a:ext uri="{FF2B5EF4-FFF2-40B4-BE49-F238E27FC236}">
                <a16:creationId xmlns:a16="http://schemas.microsoft.com/office/drawing/2014/main" id="{7CCFFF6A-DB17-4BFF-A838-71017EDAAF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054" y="3007916"/>
            <a:ext cx="1165207" cy="116520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Fertiliser avec les produits organiques et biosourcés">
            <a:extLst>
              <a:ext uri="{FF2B5EF4-FFF2-40B4-BE49-F238E27FC236}">
                <a16:creationId xmlns:a16="http://schemas.microsoft.com/office/drawing/2014/main" id="{39C2B9CA-770A-4AFE-9BF7-95A191E3A9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606" y="4102753"/>
            <a:ext cx="2308494" cy="42965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Le GEVES, nommé LNR dans le domaine de la certification des semences et  plants - GEVES">
            <a:extLst>
              <a:ext uri="{FF2B5EF4-FFF2-40B4-BE49-F238E27FC236}">
                <a16:creationId xmlns:a16="http://schemas.microsoft.com/office/drawing/2014/main" id="{4C37F404-56B8-4107-B5EF-11BA410C3D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737" y="4631868"/>
            <a:ext cx="1565222" cy="782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542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A105BF-01EE-483E-B1DF-93A05AF962FB}"/>
              </a:ext>
            </a:extLst>
          </p:cNvPr>
          <p:cNvSpPr>
            <a:spLocks noGrp="1"/>
          </p:cNvSpPr>
          <p:nvPr>
            <p:ph type="title"/>
          </p:nvPr>
        </p:nvSpPr>
        <p:spPr>
          <a:xfrm>
            <a:off x="675121" y="46173"/>
            <a:ext cx="10261466" cy="732426"/>
          </a:xfrm>
        </p:spPr>
        <p:txBody>
          <a:bodyPr/>
          <a:lstStyle/>
          <a:p>
            <a:r>
              <a:rPr lang="fr-FR" dirty="0">
                <a:latin typeface="Arial" panose="020B0604020202020204" pitchFamily="34" charset="0"/>
                <a:cs typeface="Arial" panose="020B0604020202020204" pitchFamily="34" charset="0"/>
              </a:rPr>
              <a:t>Illustration lien simulations - littérature</a:t>
            </a:r>
            <a:endParaRPr lang="fr-FR" dirty="0"/>
          </a:p>
        </p:txBody>
      </p:sp>
      <p:sp>
        <p:nvSpPr>
          <p:cNvPr id="5" name="Espace réservé du numéro de diapositive 4">
            <a:extLst>
              <a:ext uri="{FF2B5EF4-FFF2-40B4-BE49-F238E27FC236}">
                <a16:creationId xmlns:a16="http://schemas.microsoft.com/office/drawing/2014/main" id="{F3B5ABCA-2E99-4D2E-B4B3-1EAC2184B919}"/>
              </a:ext>
            </a:extLst>
          </p:cNvPr>
          <p:cNvSpPr>
            <a:spLocks noGrp="1"/>
          </p:cNvSpPr>
          <p:nvPr>
            <p:ph type="sldNum" sz="quarter" idx="12"/>
          </p:nvPr>
        </p:nvSpPr>
        <p:spPr/>
        <p:txBody>
          <a:bodyPr/>
          <a:lstStyle/>
          <a:p>
            <a:fld id="{BD8347EA-771E-4B9C-AFFD-EC95E4E4BBA1}" type="slidenum">
              <a:rPr lang="fr-FR" smtClean="0"/>
              <a:t>10</a:t>
            </a:fld>
            <a:endParaRPr lang="fr-FR"/>
          </a:p>
        </p:txBody>
      </p:sp>
      <p:sp>
        <p:nvSpPr>
          <p:cNvPr id="6" name="ZoneTexte 5">
            <a:extLst>
              <a:ext uri="{FF2B5EF4-FFF2-40B4-BE49-F238E27FC236}">
                <a16:creationId xmlns:a16="http://schemas.microsoft.com/office/drawing/2014/main" id="{74548F00-1A69-4686-9C43-D7A61B8EC9E8}"/>
              </a:ext>
            </a:extLst>
          </p:cNvPr>
          <p:cNvSpPr txBox="1"/>
          <p:nvPr/>
        </p:nvSpPr>
        <p:spPr>
          <a:xfrm>
            <a:off x="586211" y="971189"/>
            <a:ext cx="11147080" cy="1692771"/>
          </a:xfrm>
          <a:prstGeom prst="rect">
            <a:avLst/>
          </a:prstGeom>
          <a:noFill/>
        </p:spPr>
        <p:txBody>
          <a:bodyPr wrap="square">
            <a:spAutoFit/>
          </a:bodyPr>
          <a:lstStyle/>
          <a:p>
            <a:r>
              <a:rPr lang="fr-FR" sz="2400" dirty="0">
                <a:latin typeface="Arial" panose="020B0604020202020204" pitchFamily="34" charset="0"/>
                <a:cs typeface="Arial" panose="020B0604020202020204" pitchFamily="34" charset="0"/>
              </a:rPr>
              <a:t>La couverture du sol en début de cycle </a:t>
            </a:r>
            <a:r>
              <a:rPr lang="fr-FR" sz="2000" dirty="0">
                <a:latin typeface="Arial" panose="020B0604020202020204" pitchFamily="34" charset="0"/>
                <a:cs typeface="Arial" panose="020B0604020202020204" pitchFamily="34" charset="0"/>
              </a:rPr>
              <a:t>(illustration </a:t>
            </a:r>
            <a:r>
              <a:rPr lang="fr-FR" sz="2000" dirty="0" err="1">
                <a:latin typeface="Arial" panose="020B0604020202020204" pitchFamily="34" charset="0"/>
                <a:cs typeface="Arial" panose="020B0604020202020204" pitchFamily="34" charset="0"/>
              </a:rPr>
              <a:t>Aharon</a:t>
            </a:r>
            <a:r>
              <a:rPr lang="fr-FR" sz="2000" dirty="0">
                <a:latin typeface="Arial" panose="020B0604020202020204" pitchFamily="34" charset="0"/>
                <a:cs typeface="Arial" panose="020B0604020202020204" pitchFamily="34" charset="0"/>
              </a:rPr>
              <a:t> et al., 2021)</a:t>
            </a:r>
            <a:r>
              <a:rPr lang="fr-FR" sz="2400" dirty="0">
                <a:latin typeface="Arial" panose="020B0604020202020204" pitchFamily="34" charset="0"/>
                <a:cs typeface="Arial" panose="020B0604020202020204" pitchFamily="34" charset="0"/>
              </a:rPr>
              <a:t> :</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comparaison d'une lignée quasi-isogénique avec son</a:t>
            </a:r>
          </a:p>
          <a:p>
            <a:r>
              <a:rPr lang="fr-FR" sz="2000" dirty="0">
                <a:latin typeface="Arial" panose="020B0604020202020204" pitchFamily="34" charset="0"/>
                <a:cs typeface="Arial" panose="020B0604020202020204" pitchFamily="34" charset="0"/>
              </a:rPr>
              <a:t>parent récurrent caractérisé par un niveau de couverture du sol </a:t>
            </a:r>
          </a:p>
          <a:p>
            <a:r>
              <a:rPr lang="fr-FR" sz="2000" dirty="0">
                <a:latin typeface="Arial" panose="020B0604020202020204" pitchFamily="34" charset="0"/>
                <a:cs typeface="Arial" panose="020B0604020202020204" pitchFamily="34" charset="0"/>
              </a:rPr>
              <a:t>différent ne se traduit pas par une différence de rendement en </a:t>
            </a:r>
          </a:p>
          <a:p>
            <a:r>
              <a:rPr lang="fr-FR" sz="2000" dirty="0">
                <a:latin typeface="Arial" panose="020B0604020202020204" pitchFamily="34" charset="0"/>
                <a:cs typeface="Arial" panose="020B0604020202020204" pitchFamily="34" charset="0"/>
              </a:rPr>
              <a:t>absence d’adventices</a:t>
            </a:r>
          </a:p>
        </p:txBody>
      </p:sp>
      <p:pic>
        <p:nvPicPr>
          <p:cNvPr id="9" name="Image 8">
            <a:extLst>
              <a:ext uri="{FF2B5EF4-FFF2-40B4-BE49-F238E27FC236}">
                <a16:creationId xmlns:a16="http://schemas.microsoft.com/office/drawing/2014/main" id="{62746503-C15B-45E1-A60A-A2922989BB42}"/>
              </a:ext>
            </a:extLst>
          </p:cNvPr>
          <p:cNvPicPr>
            <a:picLocks noChangeAspect="1"/>
          </p:cNvPicPr>
          <p:nvPr/>
        </p:nvPicPr>
        <p:blipFill>
          <a:blip r:embed="rId2"/>
          <a:stretch>
            <a:fillRect/>
          </a:stretch>
        </p:blipFill>
        <p:spPr>
          <a:xfrm>
            <a:off x="927032" y="2594487"/>
            <a:ext cx="7003228" cy="3587691"/>
          </a:xfrm>
          <a:prstGeom prst="rect">
            <a:avLst/>
          </a:prstGeom>
        </p:spPr>
      </p:pic>
      <p:sp>
        <p:nvSpPr>
          <p:cNvPr id="10" name="ZoneTexte 9">
            <a:extLst>
              <a:ext uri="{FF2B5EF4-FFF2-40B4-BE49-F238E27FC236}">
                <a16:creationId xmlns:a16="http://schemas.microsoft.com/office/drawing/2014/main" id="{A3A5DE02-5116-43CE-BF21-355CBDBC3F92}"/>
              </a:ext>
            </a:extLst>
          </p:cNvPr>
          <p:cNvSpPr txBox="1"/>
          <p:nvPr/>
        </p:nvSpPr>
        <p:spPr>
          <a:xfrm>
            <a:off x="0" y="6192936"/>
            <a:ext cx="11733291" cy="461665"/>
          </a:xfrm>
          <a:prstGeom prst="rect">
            <a:avLst/>
          </a:prstGeom>
          <a:noFill/>
        </p:spPr>
        <p:txBody>
          <a:bodyPr wrap="square">
            <a:spAutoFit/>
          </a:bodyPr>
          <a:lstStyle/>
          <a:p>
            <a:r>
              <a:rPr lang="en-US" sz="1200" dirty="0" err="1">
                <a:latin typeface="Arial" panose="020B0604020202020204" pitchFamily="34" charset="0"/>
                <a:cs typeface="Arial" panose="020B0604020202020204" pitchFamily="34" charset="0"/>
              </a:rPr>
              <a:t>Aharon</a:t>
            </a:r>
            <a:r>
              <a:rPr lang="en-US" sz="1200" dirty="0">
                <a:latin typeface="Arial" panose="020B0604020202020204" pitchFamily="34" charset="0"/>
                <a:cs typeface="Arial" panose="020B0604020202020204" pitchFamily="34" charset="0"/>
              </a:rPr>
              <a:t>, S., </a:t>
            </a:r>
            <a:r>
              <a:rPr lang="en-US" sz="1200" dirty="0" err="1">
                <a:latin typeface="Arial" panose="020B0604020202020204" pitchFamily="34" charset="0"/>
                <a:cs typeface="Arial" panose="020B0604020202020204" pitchFamily="34" charset="0"/>
              </a:rPr>
              <a:t>Fadida</a:t>
            </a:r>
            <a:r>
              <a:rPr lang="en-US" sz="1200" dirty="0">
                <a:latin typeface="Arial" panose="020B0604020202020204" pitchFamily="34" charset="0"/>
                <a:cs typeface="Arial" panose="020B0604020202020204" pitchFamily="34" charset="0"/>
              </a:rPr>
              <a:t>-Myers, A., </a:t>
            </a:r>
            <a:r>
              <a:rPr lang="en-US" sz="1200" dirty="0" err="1">
                <a:latin typeface="Arial" panose="020B0604020202020204" pitchFamily="34" charset="0"/>
                <a:cs typeface="Arial" panose="020B0604020202020204" pitchFamily="34" charset="0"/>
              </a:rPr>
              <a:t>Nashef</a:t>
            </a:r>
            <a:r>
              <a:rPr lang="en-US" sz="1200" dirty="0">
                <a:latin typeface="Arial" panose="020B0604020202020204" pitchFamily="34" charset="0"/>
                <a:cs typeface="Arial" panose="020B0604020202020204" pitchFamily="34" charset="0"/>
              </a:rPr>
              <a:t>, K., Ben-David, R., Lati, R.N., Peleg, Z. 2021. Genetic improvement of wheat early vigor promote weed-competitiveness under Mediterranean climate. </a:t>
            </a:r>
            <a:r>
              <a:rPr lang="en-US" sz="1200" i="1" dirty="0">
                <a:latin typeface="Arial" panose="020B0604020202020204" pitchFamily="34" charset="0"/>
                <a:cs typeface="Arial" panose="020B0604020202020204" pitchFamily="34" charset="0"/>
              </a:rPr>
              <a:t>Plant Science</a:t>
            </a:r>
            <a:r>
              <a:rPr lang="en-US" sz="1200" dirty="0">
                <a:latin typeface="Arial" panose="020B0604020202020204" pitchFamily="34" charset="0"/>
                <a:cs typeface="Arial" panose="020B0604020202020204" pitchFamily="34" charset="0"/>
              </a:rPr>
              <a:t>, 303, 110785.</a:t>
            </a:r>
          </a:p>
        </p:txBody>
      </p:sp>
      <p:pic>
        <p:nvPicPr>
          <p:cNvPr id="11" name="Image 10">
            <a:extLst>
              <a:ext uri="{FF2B5EF4-FFF2-40B4-BE49-F238E27FC236}">
                <a16:creationId xmlns:a16="http://schemas.microsoft.com/office/drawing/2014/main" id="{830FCCB8-8C68-4DA6-9F73-F64DDC89B04B}"/>
              </a:ext>
            </a:extLst>
          </p:cNvPr>
          <p:cNvPicPr>
            <a:picLocks noChangeAspect="1"/>
          </p:cNvPicPr>
          <p:nvPr/>
        </p:nvPicPr>
        <p:blipFill>
          <a:blip r:embed="rId3"/>
          <a:stretch>
            <a:fillRect/>
          </a:stretch>
        </p:blipFill>
        <p:spPr>
          <a:xfrm>
            <a:off x="8154502" y="1451587"/>
            <a:ext cx="3366938" cy="4795139"/>
          </a:xfrm>
          <a:prstGeom prst="rect">
            <a:avLst/>
          </a:prstGeom>
        </p:spPr>
      </p:pic>
      <p:sp>
        <p:nvSpPr>
          <p:cNvPr id="3" name="Rectangle 2">
            <a:extLst>
              <a:ext uri="{FF2B5EF4-FFF2-40B4-BE49-F238E27FC236}">
                <a16:creationId xmlns:a16="http://schemas.microsoft.com/office/drawing/2014/main" id="{5410016D-27EE-496F-9390-98965DFDF3DE}"/>
              </a:ext>
            </a:extLst>
          </p:cNvPr>
          <p:cNvSpPr/>
          <p:nvPr/>
        </p:nvSpPr>
        <p:spPr>
          <a:xfrm>
            <a:off x="6294474" y="4061637"/>
            <a:ext cx="1116419" cy="145666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9227FDB3-BF02-4A42-BD87-C9C55BD8D1A7}"/>
              </a:ext>
            </a:extLst>
          </p:cNvPr>
          <p:cNvSpPr/>
          <p:nvPr/>
        </p:nvSpPr>
        <p:spPr>
          <a:xfrm>
            <a:off x="8210573" y="1451587"/>
            <a:ext cx="3054395" cy="189766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13209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A105BF-01EE-483E-B1DF-93A05AF962FB}"/>
              </a:ext>
            </a:extLst>
          </p:cNvPr>
          <p:cNvSpPr>
            <a:spLocks noGrp="1"/>
          </p:cNvSpPr>
          <p:nvPr>
            <p:ph type="title"/>
          </p:nvPr>
        </p:nvSpPr>
        <p:spPr>
          <a:xfrm>
            <a:off x="675121" y="46173"/>
            <a:ext cx="10261466" cy="732426"/>
          </a:xfrm>
        </p:spPr>
        <p:txBody>
          <a:bodyPr/>
          <a:lstStyle/>
          <a:p>
            <a:r>
              <a:rPr lang="fr-FR" dirty="0">
                <a:latin typeface="Arial" panose="020B0604020202020204" pitchFamily="34" charset="0"/>
                <a:cs typeface="Arial" panose="020B0604020202020204" pitchFamily="34" charset="0"/>
              </a:rPr>
              <a:t>Ateliers d’</a:t>
            </a:r>
            <a:r>
              <a:rPr lang="fr-FR" dirty="0" err="1">
                <a:latin typeface="Arial" panose="020B0604020202020204" pitchFamily="34" charset="0"/>
                <a:cs typeface="Arial" panose="020B0604020202020204" pitchFamily="34" charset="0"/>
              </a:rPr>
              <a:t>idéotypage</a:t>
            </a:r>
            <a:endParaRPr lang="fr-FR" dirty="0"/>
          </a:p>
        </p:txBody>
      </p:sp>
      <p:sp>
        <p:nvSpPr>
          <p:cNvPr id="5" name="Espace réservé du numéro de diapositive 4">
            <a:extLst>
              <a:ext uri="{FF2B5EF4-FFF2-40B4-BE49-F238E27FC236}">
                <a16:creationId xmlns:a16="http://schemas.microsoft.com/office/drawing/2014/main" id="{F3B5ABCA-2E99-4D2E-B4B3-1EAC2184B919}"/>
              </a:ext>
            </a:extLst>
          </p:cNvPr>
          <p:cNvSpPr>
            <a:spLocks noGrp="1"/>
          </p:cNvSpPr>
          <p:nvPr>
            <p:ph type="sldNum" sz="quarter" idx="12"/>
          </p:nvPr>
        </p:nvSpPr>
        <p:spPr/>
        <p:txBody>
          <a:bodyPr/>
          <a:lstStyle/>
          <a:p>
            <a:fld id="{BD8347EA-771E-4B9C-AFFD-EC95E4E4BBA1}" type="slidenum">
              <a:rPr lang="fr-FR" smtClean="0"/>
              <a:t>11</a:t>
            </a:fld>
            <a:endParaRPr lang="fr-FR"/>
          </a:p>
        </p:txBody>
      </p:sp>
      <p:sp>
        <p:nvSpPr>
          <p:cNvPr id="6" name="ZoneTexte 5">
            <a:extLst>
              <a:ext uri="{FF2B5EF4-FFF2-40B4-BE49-F238E27FC236}">
                <a16:creationId xmlns:a16="http://schemas.microsoft.com/office/drawing/2014/main" id="{74548F00-1A69-4686-9C43-D7A61B8EC9E8}"/>
              </a:ext>
            </a:extLst>
          </p:cNvPr>
          <p:cNvSpPr txBox="1"/>
          <p:nvPr/>
        </p:nvSpPr>
        <p:spPr>
          <a:xfrm>
            <a:off x="586211" y="971189"/>
            <a:ext cx="6395502" cy="3539430"/>
          </a:xfrm>
          <a:prstGeom prst="rect">
            <a:avLst/>
          </a:prstGeom>
          <a:noFill/>
        </p:spPr>
        <p:txBody>
          <a:bodyPr wrap="square">
            <a:spAutoFit/>
          </a:bodyPr>
          <a:lstStyle/>
          <a:p>
            <a:r>
              <a:rPr lang="fr-FR" sz="2400" dirty="0">
                <a:latin typeface="Arial" panose="020B0604020202020204" pitchFamily="34" charset="0"/>
                <a:cs typeface="Arial" panose="020B0604020202020204" pitchFamily="34" charset="0"/>
              </a:rPr>
              <a:t>Objectif : proposer des idéotypes variétaux visant à une meilleure gestion des adventices dans les systèmes de culture en AB</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définition d’un cahier des charges </a:t>
            </a:r>
            <a:r>
              <a:rPr lang="fr-FR" dirty="0">
                <a:latin typeface="Arial" panose="020B0604020202020204" pitchFamily="34" charset="0"/>
                <a:cs typeface="Arial" panose="020B0604020202020204" pitchFamily="34" charset="0"/>
              </a:rPr>
              <a:t>(objectifs hiérarchisés par rapport aux attentes des utilisateurs et aux contraintes de production et d’utilisation des variétés) </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conception d’idéotypes de plantes </a:t>
            </a:r>
            <a:r>
              <a:rPr lang="fr-FR" dirty="0">
                <a:latin typeface="Arial" panose="020B0604020202020204" pitchFamily="34" charset="0"/>
                <a:cs typeface="Arial" panose="020B0604020202020204" pitchFamily="34" charset="0"/>
              </a:rPr>
              <a:t>(combinaisons de caractères permettant de répondre aux objectifs du cahier des charges) </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organisation de deux ateliers et d’une enquête incluant sélectionneurs et malherbologues</a:t>
            </a:r>
          </a:p>
        </p:txBody>
      </p:sp>
      <p:pic>
        <p:nvPicPr>
          <p:cNvPr id="4" name="Image 3">
            <a:extLst>
              <a:ext uri="{FF2B5EF4-FFF2-40B4-BE49-F238E27FC236}">
                <a16:creationId xmlns:a16="http://schemas.microsoft.com/office/drawing/2014/main" id="{6E595F16-383B-4E88-9D08-69708E6DEE52}"/>
              </a:ext>
            </a:extLst>
          </p:cNvPr>
          <p:cNvPicPr>
            <a:picLocks noChangeAspect="1"/>
          </p:cNvPicPr>
          <p:nvPr/>
        </p:nvPicPr>
        <p:blipFill>
          <a:blip r:embed="rId2"/>
          <a:stretch>
            <a:fillRect/>
          </a:stretch>
        </p:blipFill>
        <p:spPr>
          <a:xfrm>
            <a:off x="7035500" y="971189"/>
            <a:ext cx="4764236" cy="5328945"/>
          </a:xfrm>
          <a:prstGeom prst="rect">
            <a:avLst/>
          </a:prstGeom>
        </p:spPr>
      </p:pic>
    </p:spTree>
    <p:extLst>
      <p:ext uri="{BB962C8B-B14F-4D97-AF65-F5344CB8AC3E}">
        <p14:creationId xmlns:p14="http://schemas.microsoft.com/office/powerpoint/2010/main" val="4148046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A105BF-01EE-483E-B1DF-93A05AF962FB}"/>
              </a:ext>
            </a:extLst>
          </p:cNvPr>
          <p:cNvSpPr>
            <a:spLocks noGrp="1"/>
          </p:cNvSpPr>
          <p:nvPr>
            <p:ph type="title"/>
          </p:nvPr>
        </p:nvSpPr>
        <p:spPr>
          <a:xfrm>
            <a:off x="675121" y="46173"/>
            <a:ext cx="10261466" cy="732426"/>
          </a:xfrm>
        </p:spPr>
        <p:txBody>
          <a:bodyPr/>
          <a:lstStyle/>
          <a:p>
            <a:r>
              <a:rPr lang="fr-FR" dirty="0">
                <a:latin typeface="Arial" panose="020B0604020202020204" pitchFamily="34" charset="0"/>
                <a:cs typeface="Arial" panose="020B0604020202020204" pitchFamily="34" charset="0"/>
              </a:rPr>
              <a:t>Ateliers d’</a:t>
            </a:r>
            <a:r>
              <a:rPr lang="fr-FR" dirty="0" err="1">
                <a:latin typeface="Arial" panose="020B0604020202020204" pitchFamily="34" charset="0"/>
                <a:cs typeface="Arial" panose="020B0604020202020204" pitchFamily="34" charset="0"/>
              </a:rPr>
              <a:t>idéotypage</a:t>
            </a:r>
            <a:endParaRPr lang="fr-FR" dirty="0"/>
          </a:p>
        </p:txBody>
      </p:sp>
      <p:sp>
        <p:nvSpPr>
          <p:cNvPr id="5" name="Espace réservé du numéro de diapositive 4">
            <a:extLst>
              <a:ext uri="{FF2B5EF4-FFF2-40B4-BE49-F238E27FC236}">
                <a16:creationId xmlns:a16="http://schemas.microsoft.com/office/drawing/2014/main" id="{F3B5ABCA-2E99-4D2E-B4B3-1EAC2184B919}"/>
              </a:ext>
            </a:extLst>
          </p:cNvPr>
          <p:cNvSpPr>
            <a:spLocks noGrp="1"/>
          </p:cNvSpPr>
          <p:nvPr>
            <p:ph type="sldNum" sz="quarter" idx="12"/>
          </p:nvPr>
        </p:nvSpPr>
        <p:spPr/>
        <p:txBody>
          <a:bodyPr/>
          <a:lstStyle/>
          <a:p>
            <a:fld id="{BD8347EA-771E-4B9C-AFFD-EC95E4E4BBA1}" type="slidenum">
              <a:rPr lang="fr-FR" smtClean="0"/>
              <a:t>12</a:t>
            </a:fld>
            <a:endParaRPr lang="fr-FR"/>
          </a:p>
        </p:txBody>
      </p:sp>
      <p:pic>
        <p:nvPicPr>
          <p:cNvPr id="7" name="Image 6">
            <a:extLst>
              <a:ext uri="{FF2B5EF4-FFF2-40B4-BE49-F238E27FC236}">
                <a16:creationId xmlns:a16="http://schemas.microsoft.com/office/drawing/2014/main" id="{39E044D2-F7C4-406E-9815-45AA8923F0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606" y="746325"/>
            <a:ext cx="8522668" cy="5084319"/>
          </a:xfrm>
          <a:prstGeom prst="rect">
            <a:avLst/>
          </a:prstGeom>
          <a:noFill/>
        </p:spPr>
      </p:pic>
      <p:sp>
        <p:nvSpPr>
          <p:cNvPr id="8" name="ZoneTexte 7">
            <a:extLst>
              <a:ext uri="{FF2B5EF4-FFF2-40B4-BE49-F238E27FC236}">
                <a16:creationId xmlns:a16="http://schemas.microsoft.com/office/drawing/2014/main" id="{23FA7E5D-C6A0-4DFE-BFB1-B007C3DD94F2}"/>
              </a:ext>
            </a:extLst>
          </p:cNvPr>
          <p:cNvSpPr txBox="1"/>
          <p:nvPr/>
        </p:nvSpPr>
        <p:spPr>
          <a:xfrm>
            <a:off x="195431" y="5809128"/>
            <a:ext cx="11508890" cy="622606"/>
          </a:xfrm>
          <a:prstGeom prst="rect">
            <a:avLst/>
          </a:prstGeom>
          <a:noFill/>
        </p:spPr>
        <p:txBody>
          <a:bodyPr wrap="square">
            <a:spAutoFit/>
          </a:bodyPr>
          <a:lstStyle/>
          <a:p>
            <a:pPr algn="just">
              <a:lnSpc>
                <a:spcPct val="107000"/>
              </a:lnSpc>
              <a:spcBef>
                <a:spcPts val="300"/>
              </a:spcBef>
              <a:spcAft>
                <a:spcPts val="800"/>
              </a:spcAft>
              <a:tabLst>
                <a:tab pos="3060700" algn="l"/>
              </a:tabLst>
            </a:pPr>
            <a:r>
              <a:rPr lang="fr-FR" sz="1100" dirty="0">
                <a:effectLst/>
                <a:latin typeface="Arial" panose="020B0604020202020204" pitchFamily="34" charset="0"/>
                <a:ea typeface="Calibri" panose="020F0502020204030204" pitchFamily="34" charset="0"/>
                <a:cs typeface="Arial" panose="020B0604020202020204" pitchFamily="34" charset="0"/>
              </a:rPr>
              <a:t>Classification des grandes pratiques de gestion des adventices. Ce schéma est inspiré de travaux menés dans le cadre du projet CASABIO (2017-2019) et d’un groupe de travail de l’Association pour la Promotion d'une Agriculture Durable (APAD) sur les adventices. Les pratiques qui ne s’appliquent pas sur blé sont grisées, les pratiques pouvant être impactées de manière plus ou moins importante par le choix de la variété sont repérées par une étoile rouge à droite.</a:t>
            </a:r>
          </a:p>
        </p:txBody>
      </p:sp>
    </p:spTree>
    <p:extLst>
      <p:ext uri="{BB962C8B-B14F-4D97-AF65-F5344CB8AC3E}">
        <p14:creationId xmlns:p14="http://schemas.microsoft.com/office/powerpoint/2010/main" val="2210023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A105BF-01EE-483E-B1DF-93A05AF962FB}"/>
              </a:ext>
            </a:extLst>
          </p:cNvPr>
          <p:cNvSpPr>
            <a:spLocks noGrp="1"/>
          </p:cNvSpPr>
          <p:nvPr>
            <p:ph type="title"/>
          </p:nvPr>
        </p:nvSpPr>
        <p:spPr>
          <a:xfrm>
            <a:off x="675121" y="46173"/>
            <a:ext cx="10261466" cy="732426"/>
          </a:xfrm>
        </p:spPr>
        <p:txBody>
          <a:bodyPr/>
          <a:lstStyle/>
          <a:p>
            <a:r>
              <a:rPr lang="fr-FR" dirty="0">
                <a:latin typeface="Arial" panose="020B0604020202020204" pitchFamily="34" charset="0"/>
                <a:cs typeface="Arial" panose="020B0604020202020204" pitchFamily="34" charset="0"/>
              </a:rPr>
              <a:t>Ateliers d’</a:t>
            </a:r>
            <a:r>
              <a:rPr lang="fr-FR" dirty="0" err="1">
                <a:latin typeface="Arial" panose="020B0604020202020204" pitchFamily="34" charset="0"/>
                <a:cs typeface="Arial" panose="020B0604020202020204" pitchFamily="34" charset="0"/>
              </a:rPr>
              <a:t>idéotypage</a:t>
            </a:r>
            <a:endParaRPr lang="fr-FR" dirty="0"/>
          </a:p>
        </p:txBody>
      </p:sp>
      <p:sp>
        <p:nvSpPr>
          <p:cNvPr id="5" name="Espace réservé du numéro de diapositive 4">
            <a:extLst>
              <a:ext uri="{FF2B5EF4-FFF2-40B4-BE49-F238E27FC236}">
                <a16:creationId xmlns:a16="http://schemas.microsoft.com/office/drawing/2014/main" id="{F3B5ABCA-2E99-4D2E-B4B3-1EAC2184B919}"/>
              </a:ext>
            </a:extLst>
          </p:cNvPr>
          <p:cNvSpPr>
            <a:spLocks noGrp="1"/>
          </p:cNvSpPr>
          <p:nvPr>
            <p:ph type="sldNum" sz="quarter" idx="12"/>
          </p:nvPr>
        </p:nvSpPr>
        <p:spPr/>
        <p:txBody>
          <a:bodyPr/>
          <a:lstStyle/>
          <a:p>
            <a:fld id="{BD8347EA-771E-4B9C-AFFD-EC95E4E4BBA1}" type="slidenum">
              <a:rPr lang="fr-FR" smtClean="0"/>
              <a:t>13</a:t>
            </a:fld>
            <a:endParaRPr lang="fr-FR"/>
          </a:p>
        </p:txBody>
      </p:sp>
      <p:sp>
        <p:nvSpPr>
          <p:cNvPr id="6" name="ZoneTexte 5">
            <a:extLst>
              <a:ext uri="{FF2B5EF4-FFF2-40B4-BE49-F238E27FC236}">
                <a16:creationId xmlns:a16="http://schemas.microsoft.com/office/drawing/2014/main" id="{94994157-6D0B-4E26-913C-51FD162A3B47}"/>
              </a:ext>
            </a:extLst>
          </p:cNvPr>
          <p:cNvSpPr txBox="1"/>
          <p:nvPr/>
        </p:nvSpPr>
        <p:spPr>
          <a:xfrm>
            <a:off x="586211" y="971189"/>
            <a:ext cx="11147080" cy="4770537"/>
          </a:xfrm>
          <a:prstGeom prst="rect">
            <a:avLst/>
          </a:prstGeom>
          <a:noFill/>
        </p:spPr>
        <p:txBody>
          <a:bodyPr wrap="square">
            <a:spAutoFit/>
          </a:bodyPr>
          <a:lstStyle/>
          <a:p>
            <a:r>
              <a:rPr lang="fr-FR" sz="2400" dirty="0">
                <a:latin typeface="Arial" panose="020B0604020202020204" pitchFamily="34" charset="0"/>
                <a:cs typeface="Arial" panose="020B0604020202020204" pitchFamily="34" charset="0"/>
              </a:rPr>
              <a:t>Principales conclusions :</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3 scénarios contrastés ont été définis, à savoir :</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mécanisation durant tout le cycle (faux semis, labour, semis tardif, herse-étrille, écimage) </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mécanisation avant l’hiver (semis précoce, désherbage mécanique avant levée, herse-étrille avant l’hiver)</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semis dans une luzerne fauchée en phase dormante (semis tardif en rangs écartés, tri après récolte)</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Définition des idéotypes centrée sur les caractères de début de cycle</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Avant le stade épi 1cm, rechercher croissance précoce et couverture rapide de l’espace : </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vitesse de croissance à la levée</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capacité de tallage</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surface foliaire élevée</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précocité à épi 1cm</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dynamique de hauteur</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production importante de biomasse en début de cycle</a:t>
            </a:r>
          </a:p>
        </p:txBody>
      </p:sp>
    </p:spTree>
    <p:extLst>
      <p:ext uri="{BB962C8B-B14F-4D97-AF65-F5344CB8AC3E}">
        <p14:creationId xmlns:p14="http://schemas.microsoft.com/office/powerpoint/2010/main" val="1419397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A105BF-01EE-483E-B1DF-93A05AF962FB}"/>
              </a:ext>
            </a:extLst>
          </p:cNvPr>
          <p:cNvSpPr>
            <a:spLocks noGrp="1"/>
          </p:cNvSpPr>
          <p:nvPr>
            <p:ph type="title"/>
          </p:nvPr>
        </p:nvSpPr>
        <p:spPr>
          <a:xfrm>
            <a:off x="675121" y="46173"/>
            <a:ext cx="10261466" cy="732426"/>
          </a:xfrm>
        </p:spPr>
        <p:txBody>
          <a:bodyPr/>
          <a:lstStyle/>
          <a:p>
            <a:r>
              <a:rPr lang="fr-FR" dirty="0">
                <a:latin typeface="Arial" panose="020B0604020202020204" pitchFamily="34" charset="0"/>
                <a:cs typeface="Arial" panose="020B0604020202020204" pitchFamily="34" charset="0"/>
              </a:rPr>
              <a:t>Ateliers d’</a:t>
            </a:r>
            <a:r>
              <a:rPr lang="fr-FR" dirty="0" err="1">
                <a:latin typeface="Arial" panose="020B0604020202020204" pitchFamily="34" charset="0"/>
                <a:cs typeface="Arial" panose="020B0604020202020204" pitchFamily="34" charset="0"/>
              </a:rPr>
              <a:t>idéotypage</a:t>
            </a:r>
            <a:endParaRPr lang="fr-FR" dirty="0"/>
          </a:p>
        </p:txBody>
      </p:sp>
      <p:sp>
        <p:nvSpPr>
          <p:cNvPr id="5" name="Espace réservé du numéro de diapositive 4">
            <a:extLst>
              <a:ext uri="{FF2B5EF4-FFF2-40B4-BE49-F238E27FC236}">
                <a16:creationId xmlns:a16="http://schemas.microsoft.com/office/drawing/2014/main" id="{F3B5ABCA-2E99-4D2E-B4B3-1EAC2184B919}"/>
              </a:ext>
            </a:extLst>
          </p:cNvPr>
          <p:cNvSpPr>
            <a:spLocks noGrp="1"/>
          </p:cNvSpPr>
          <p:nvPr>
            <p:ph type="sldNum" sz="quarter" idx="12"/>
          </p:nvPr>
        </p:nvSpPr>
        <p:spPr/>
        <p:txBody>
          <a:bodyPr/>
          <a:lstStyle/>
          <a:p>
            <a:fld id="{BD8347EA-771E-4B9C-AFFD-EC95E4E4BBA1}" type="slidenum">
              <a:rPr lang="fr-FR" smtClean="0"/>
              <a:t>14</a:t>
            </a:fld>
            <a:endParaRPr lang="fr-FR"/>
          </a:p>
        </p:txBody>
      </p:sp>
      <p:sp>
        <p:nvSpPr>
          <p:cNvPr id="6" name="ZoneTexte 5">
            <a:extLst>
              <a:ext uri="{FF2B5EF4-FFF2-40B4-BE49-F238E27FC236}">
                <a16:creationId xmlns:a16="http://schemas.microsoft.com/office/drawing/2014/main" id="{94994157-6D0B-4E26-913C-51FD162A3B47}"/>
              </a:ext>
            </a:extLst>
          </p:cNvPr>
          <p:cNvSpPr txBox="1"/>
          <p:nvPr/>
        </p:nvSpPr>
        <p:spPr>
          <a:xfrm>
            <a:off x="586211" y="971189"/>
            <a:ext cx="11147080" cy="1692771"/>
          </a:xfrm>
          <a:prstGeom prst="rect">
            <a:avLst/>
          </a:prstGeom>
          <a:noFill/>
        </p:spPr>
        <p:txBody>
          <a:bodyPr wrap="square">
            <a:spAutoFit/>
          </a:bodyPr>
          <a:lstStyle/>
          <a:p>
            <a:r>
              <a:rPr lang="fr-FR" sz="2400" dirty="0">
                <a:latin typeface="Arial" panose="020B0604020202020204" pitchFamily="34" charset="0"/>
                <a:cs typeface="Arial" panose="020B0604020202020204" pitchFamily="34" charset="0"/>
              </a:rPr>
              <a:t>Principales conclusions :</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certains objectifs communs aux différents scénarios : vigueur précoce (précocité et vitesse de croissance en début de cycle entre la levée et le tallage)</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d’autres sont antagonistes : port foliaire et capacité de couverture de l’inter-rang à épi 1cm et 2 nœuds</a:t>
            </a:r>
          </a:p>
        </p:txBody>
      </p:sp>
    </p:spTree>
    <p:extLst>
      <p:ext uri="{BB962C8B-B14F-4D97-AF65-F5344CB8AC3E}">
        <p14:creationId xmlns:p14="http://schemas.microsoft.com/office/powerpoint/2010/main" val="4134969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48B8E52-0E78-427C-80B9-63723127284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144022" y="1794575"/>
            <a:ext cx="7652312" cy="4277618"/>
          </a:xfrm>
          <a:prstGeom prst="rect">
            <a:avLst/>
          </a:prstGeom>
        </p:spPr>
      </p:pic>
      <p:sp>
        <p:nvSpPr>
          <p:cNvPr id="2" name="Titre 1">
            <a:extLst>
              <a:ext uri="{FF2B5EF4-FFF2-40B4-BE49-F238E27FC236}">
                <a16:creationId xmlns:a16="http://schemas.microsoft.com/office/drawing/2014/main" id="{71A105BF-01EE-483E-B1DF-93A05AF962FB}"/>
              </a:ext>
            </a:extLst>
          </p:cNvPr>
          <p:cNvSpPr>
            <a:spLocks noGrp="1"/>
          </p:cNvSpPr>
          <p:nvPr>
            <p:ph type="title"/>
          </p:nvPr>
        </p:nvSpPr>
        <p:spPr>
          <a:xfrm>
            <a:off x="675121" y="46173"/>
            <a:ext cx="10261466" cy="732426"/>
          </a:xfrm>
        </p:spPr>
        <p:txBody>
          <a:bodyPr/>
          <a:lstStyle/>
          <a:p>
            <a:r>
              <a:rPr lang="fr-FR" dirty="0">
                <a:latin typeface="Arial" panose="020B0604020202020204" pitchFamily="34" charset="0"/>
                <a:cs typeface="Arial" panose="020B0604020202020204" pitchFamily="34" charset="0"/>
              </a:rPr>
              <a:t>Expérimentation au champ</a:t>
            </a:r>
          </a:p>
        </p:txBody>
      </p:sp>
      <p:sp>
        <p:nvSpPr>
          <p:cNvPr id="5" name="Espace réservé du numéro de diapositive 4">
            <a:extLst>
              <a:ext uri="{FF2B5EF4-FFF2-40B4-BE49-F238E27FC236}">
                <a16:creationId xmlns:a16="http://schemas.microsoft.com/office/drawing/2014/main" id="{F3B5ABCA-2E99-4D2E-B4B3-1EAC2184B919}"/>
              </a:ext>
            </a:extLst>
          </p:cNvPr>
          <p:cNvSpPr>
            <a:spLocks noGrp="1"/>
          </p:cNvSpPr>
          <p:nvPr>
            <p:ph type="sldNum" sz="quarter" idx="12"/>
          </p:nvPr>
        </p:nvSpPr>
        <p:spPr/>
        <p:txBody>
          <a:bodyPr/>
          <a:lstStyle/>
          <a:p>
            <a:fld id="{BD8347EA-771E-4B9C-AFFD-EC95E4E4BBA1}" type="slidenum">
              <a:rPr lang="fr-FR" smtClean="0"/>
              <a:t>15</a:t>
            </a:fld>
            <a:endParaRPr lang="fr-FR"/>
          </a:p>
        </p:txBody>
      </p:sp>
      <p:sp>
        <p:nvSpPr>
          <p:cNvPr id="6" name="ZoneTexte 5">
            <a:extLst>
              <a:ext uri="{FF2B5EF4-FFF2-40B4-BE49-F238E27FC236}">
                <a16:creationId xmlns:a16="http://schemas.microsoft.com/office/drawing/2014/main" id="{94994157-6D0B-4E26-913C-51FD162A3B47}"/>
              </a:ext>
            </a:extLst>
          </p:cNvPr>
          <p:cNvSpPr txBox="1"/>
          <p:nvPr/>
        </p:nvSpPr>
        <p:spPr>
          <a:xfrm>
            <a:off x="586211" y="971189"/>
            <a:ext cx="11269458" cy="5386090"/>
          </a:xfrm>
          <a:prstGeom prst="rect">
            <a:avLst/>
          </a:prstGeom>
          <a:noFill/>
        </p:spPr>
        <p:txBody>
          <a:bodyPr wrap="square">
            <a:spAutoFit/>
          </a:bodyPr>
          <a:lstStyle/>
          <a:p>
            <a:r>
              <a:rPr lang="fr-FR" sz="2400" dirty="0">
                <a:latin typeface="Arial" panose="020B0604020202020204" pitchFamily="34" charset="0"/>
                <a:cs typeface="Arial" panose="020B0604020202020204" pitchFamily="34" charset="0"/>
              </a:rPr>
              <a:t>Objectif : comparer les résultats au champ aux résultats des travaux d’</a:t>
            </a:r>
            <a:r>
              <a:rPr lang="fr-FR" sz="2400" dirty="0" err="1">
                <a:latin typeface="Arial" panose="020B0604020202020204" pitchFamily="34" charset="0"/>
                <a:cs typeface="Arial" panose="020B0604020202020204" pitchFamily="34" charset="0"/>
              </a:rPr>
              <a:t>idéotypage</a:t>
            </a:r>
            <a:endParaRPr lang="fr-F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dispositif expérimental (campagne 2023-2024) : </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12 variétés</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avoine blanche d’hiver (adventice)</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densité avoine 20 grains/m²</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2 modalités (avec et sans avoine)</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2 répétitions sans avoine</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4 répétitions avec avoine</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4 sites</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conduite faibles intrants</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pas pesticides</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apport azote réduit</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limitations :</a:t>
            </a:r>
          </a:p>
          <a:p>
            <a:pPr marL="800100" lvl="1"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retrait d’une variété (faculté </a:t>
            </a:r>
            <a:r>
              <a:rPr lang="fr-FR" sz="2000" dirty="0" err="1">
                <a:latin typeface="Arial" panose="020B0604020202020204" pitchFamily="34" charset="0"/>
                <a:cs typeface="Arial" panose="020B0604020202020204" pitchFamily="34" charset="0"/>
              </a:rPr>
              <a:t>germi</a:t>
            </a:r>
            <a:r>
              <a:rPr lang="fr-FR" sz="2000" dirty="0">
                <a:latin typeface="Arial" panose="020B0604020202020204" pitchFamily="34" charset="0"/>
                <a:cs typeface="Arial" panose="020B0604020202020204" pitchFamily="34" charset="0"/>
              </a:rPr>
              <a:t>)</a:t>
            </a:r>
          </a:p>
          <a:p>
            <a:pPr marL="800100" lvl="1"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retrait d’un site (modalité avoine)</a:t>
            </a:r>
          </a:p>
          <a:p>
            <a:pPr marL="800100" lvl="1"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forte pression maladies</a:t>
            </a:r>
          </a:p>
          <a:p>
            <a:pPr lvl="1"/>
            <a:r>
              <a:rPr lang="fr-FR" sz="2000" dirty="0">
                <a:latin typeface="Arial" panose="020B0604020202020204" pitchFamily="34" charset="0"/>
                <a:cs typeface="Arial" panose="020B0604020202020204" pitchFamily="34" charset="0"/>
              </a:rPr>
              <a:t>(variable entre sites)</a:t>
            </a:r>
          </a:p>
        </p:txBody>
      </p:sp>
      <p:sp>
        <p:nvSpPr>
          <p:cNvPr id="8" name="ZoneTexte 7">
            <a:extLst>
              <a:ext uri="{FF2B5EF4-FFF2-40B4-BE49-F238E27FC236}">
                <a16:creationId xmlns:a16="http://schemas.microsoft.com/office/drawing/2014/main" id="{9A344DA3-2963-44D0-BCC2-1F62A921F037}"/>
              </a:ext>
            </a:extLst>
          </p:cNvPr>
          <p:cNvSpPr txBox="1"/>
          <p:nvPr/>
        </p:nvSpPr>
        <p:spPr>
          <a:xfrm>
            <a:off x="4069591" y="6072193"/>
            <a:ext cx="7652312" cy="306109"/>
          </a:xfrm>
          <a:prstGeom prst="rect">
            <a:avLst/>
          </a:prstGeom>
          <a:noFill/>
        </p:spPr>
        <p:txBody>
          <a:bodyPr wrap="square">
            <a:spAutoFit/>
          </a:bodyPr>
          <a:lstStyle/>
          <a:p>
            <a:pPr algn="just">
              <a:lnSpc>
                <a:spcPct val="107000"/>
              </a:lnSpc>
              <a:spcBef>
                <a:spcPts val="300"/>
              </a:spcBef>
              <a:spcAft>
                <a:spcPts val="800"/>
              </a:spcAft>
              <a:tabLst>
                <a:tab pos="3060700" algn="l"/>
              </a:tabLst>
            </a:pPr>
            <a:r>
              <a:rPr lang="fr-FR" sz="1400" dirty="0">
                <a:effectLst/>
                <a:latin typeface="Arial" panose="020B0604020202020204" pitchFamily="34" charset="0"/>
                <a:ea typeface="Calibri" panose="020F0502020204030204" pitchFamily="34" charset="0"/>
                <a:cs typeface="Arial" panose="020B0604020202020204" pitchFamily="34" charset="0"/>
              </a:rPr>
              <a:t>Dispositif expérimental mis en œuvre lors de la campagne 2023-2024 sur le site de Le Rheu</a:t>
            </a:r>
          </a:p>
        </p:txBody>
      </p:sp>
    </p:spTree>
    <p:extLst>
      <p:ext uri="{BB962C8B-B14F-4D97-AF65-F5344CB8AC3E}">
        <p14:creationId xmlns:p14="http://schemas.microsoft.com/office/powerpoint/2010/main" val="816462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A105BF-01EE-483E-B1DF-93A05AF962FB}"/>
              </a:ext>
            </a:extLst>
          </p:cNvPr>
          <p:cNvSpPr>
            <a:spLocks noGrp="1"/>
          </p:cNvSpPr>
          <p:nvPr>
            <p:ph type="title"/>
          </p:nvPr>
        </p:nvSpPr>
        <p:spPr>
          <a:xfrm>
            <a:off x="675121" y="46173"/>
            <a:ext cx="10261466" cy="732426"/>
          </a:xfrm>
        </p:spPr>
        <p:txBody>
          <a:bodyPr/>
          <a:lstStyle/>
          <a:p>
            <a:r>
              <a:rPr lang="fr-FR" dirty="0">
                <a:latin typeface="Arial" panose="020B0604020202020204" pitchFamily="34" charset="0"/>
                <a:cs typeface="Arial" panose="020B0604020202020204" pitchFamily="34" charset="0"/>
              </a:rPr>
              <a:t>Expérimentation au champ</a:t>
            </a:r>
          </a:p>
        </p:txBody>
      </p:sp>
      <p:sp>
        <p:nvSpPr>
          <p:cNvPr id="5" name="Espace réservé du numéro de diapositive 4">
            <a:extLst>
              <a:ext uri="{FF2B5EF4-FFF2-40B4-BE49-F238E27FC236}">
                <a16:creationId xmlns:a16="http://schemas.microsoft.com/office/drawing/2014/main" id="{F3B5ABCA-2E99-4D2E-B4B3-1EAC2184B919}"/>
              </a:ext>
            </a:extLst>
          </p:cNvPr>
          <p:cNvSpPr>
            <a:spLocks noGrp="1"/>
          </p:cNvSpPr>
          <p:nvPr>
            <p:ph type="sldNum" sz="quarter" idx="12"/>
          </p:nvPr>
        </p:nvSpPr>
        <p:spPr/>
        <p:txBody>
          <a:bodyPr/>
          <a:lstStyle/>
          <a:p>
            <a:fld id="{BD8347EA-771E-4B9C-AFFD-EC95E4E4BBA1}" type="slidenum">
              <a:rPr lang="fr-FR" smtClean="0"/>
              <a:t>16</a:t>
            </a:fld>
            <a:endParaRPr lang="fr-FR"/>
          </a:p>
        </p:txBody>
      </p:sp>
      <p:sp>
        <p:nvSpPr>
          <p:cNvPr id="6" name="ZoneTexte 5">
            <a:extLst>
              <a:ext uri="{FF2B5EF4-FFF2-40B4-BE49-F238E27FC236}">
                <a16:creationId xmlns:a16="http://schemas.microsoft.com/office/drawing/2014/main" id="{94994157-6D0B-4E26-913C-51FD162A3B47}"/>
              </a:ext>
            </a:extLst>
          </p:cNvPr>
          <p:cNvSpPr txBox="1"/>
          <p:nvPr/>
        </p:nvSpPr>
        <p:spPr>
          <a:xfrm>
            <a:off x="586211" y="971189"/>
            <a:ext cx="11269458" cy="4770537"/>
          </a:xfrm>
          <a:prstGeom prst="rect">
            <a:avLst/>
          </a:prstGeom>
          <a:noFill/>
        </p:spPr>
        <p:txBody>
          <a:bodyPr wrap="square">
            <a:spAutoFit/>
          </a:bodyPr>
          <a:lstStyle/>
          <a:p>
            <a:r>
              <a:rPr lang="fr-FR" sz="2400" dirty="0">
                <a:latin typeface="Arial" panose="020B0604020202020204" pitchFamily="34" charset="0"/>
                <a:cs typeface="Arial" panose="020B0604020202020204" pitchFamily="34" charset="0"/>
              </a:rPr>
              <a:t>Liste variétale :</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définition d’une variété témoin de déclenchement des notations: KWS Eternel</a:t>
            </a:r>
          </a:p>
          <a:p>
            <a:pPr marL="342900" indent="-342900">
              <a:buFont typeface="Wingdings" panose="05000000000000000000" pitchFamily="2" charset="2"/>
              <a:buChar char="ü"/>
            </a:pPr>
            <a:endParaRPr lang="fr-FR"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fr-FR"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fr-FR"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fr-FR"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fr-FR"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fr-FR"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fr-FR"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fr-FR"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fr-FR"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fr-FR"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fr-FR"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choix de lignées compétitives avec des combinaisons de caractères différentes</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choix de lignées moins compétitives avec des combinaisons de caractères différentes</a:t>
            </a:r>
          </a:p>
        </p:txBody>
      </p:sp>
      <p:pic>
        <p:nvPicPr>
          <p:cNvPr id="9" name="Image 8">
            <a:extLst>
              <a:ext uri="{FF2B5EF4-FFF2-40B4-BE49-F238E27FC236}">
                <a16:creationId xmlns:a16="http://schemas.microsoft.com/office/drawing/2014/main" id="{11853D99-A247-47F9-81A4-B976630DE5F4}"/>
              </a:ext>
            </a:extLst>
          </p:cNvPr>
          <p:cNvPicPr>
            <a:picLocks noChangeAspect="1"/>
          </p:cNvPicPr>
          <p:nvPr/>
        </p:nvPicPr>
        <p:blipFill>
          <a:blip r:embed="rId2"/>
          <a:stretch>
            <a:fillRect/>
          </a:stretch>
        </p:blipFill>
        <p:spPr>
          <a:xfrm>
            <a:off x="681037" y="1794861"/>
            <a:ext cx="10829925" cy="2981325"/>
          </a:xfrm>
          <a:prstGeom prst="rect">
            <a:avLst/>
          </a:prstGeom>
        </p:spPr>
      </p:pic>
    </p:spTree>
    <p:extLst>
      <p:ext uri="{BB962C8B-B14F-4D97-AF65-F5344CB8AC3E}">
        <p14:creationId xmlns:p14="http://schemas.microsoft.com/office/powerpoint/2010/main" val="1265236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A105BF-01EE-483E-B1DF-93A05AF962FB}"/>
              </a:ext>
            </a:extLst>
          </p:cNvPr>
          <p:cNvSpPr>
            <a:spLocks noGrp="1"/>
          </p:cNvSpPr>
          <p:nvPr>
            <p:ph type="title"/>
          </p:nvPr>
        </p:nvSpPr>
        <p:spPr>
          <a:xfrm>
            <a:off x="675121" y="46173"/>
            <a:ext cx="10261466" cy="732426"/>
          </a:xfrm>
        </p:spPr>
        <p:txBody>
          <a:bodyPr/>
          <a:lstStyle/>
          <a:p>
            <a:r>
              <a:rPr lang="fr-FR" dirty="0">
                <a:latin typeface="Arial" panose="020B0604020202020204" pitchFamily="34" charset="0"/>
                <a:cs typeface="Arial" panose="020B0604020202020204" pitchFamily="34" charset="0"/>
              </a:rPr>
              <a:t>Expérimentation au champ</a:t>
            </a:r>
          </a:p>
        </p:txBody>
      </p:sp>
      <p:sp>
        <p:nvSpPr>
          <p:cNvPr id="5" name="Espace réservé du numéro de diapositive 4">
            <a:extLst>
              <a:ext uri="{FF2B5EF4-FFF2-40B4-BE49-F238E27FC236}">
                <a16:creationId xmlns:a16="http://schemas.microsoft.com/office/drawing/2014/main" id="{F3B5ABCA-2E99-4D2E-B4B3-1EAC2184B919}"/>
              </a:ext>
            </a:extLst>
          </p:cNvPr>
          <p:cNvSpPr>
            <a:spLocks noGrp="1"/>
          </p:cNvSpPr>
          <p:nvPr>
            <p:ph type="sldNum" sz="quarter" idx="12"/>
          </p:nvPr>
        </p:nvSpPr>
        <p:spPr/>
        <p:txBody>
          <a:bodyPr/>
          <a:lstStyle/>
          <a:p>
            <a:fld id="{BD8347EA-771E-4B9C-AFFD-EC95E4E4BBA1}" type="slidenum">
              <a:rPr lang="fr-FR" smtClean="0"/>
              <a:t>17</a:t>
            </a:fld>
            <a:endParaRPr lang="fr-FR"/>
          </a:p>
        </p:txBody>
      </p:sp>
      <p:sp>
        <p:nvSpPr>
          <p:cNvPr id="6" name="ZoneTexte 5">
            <a:extLst>
              <a:ext uri="{FF2B5EF4-FFF2-40B4-BE49-F238E27FC236}">
                <a16:creationId xmlns:a16="http://schemas.microsoft.com/office/drawing/2014/main" id="{94994157-6D0B-4E26-913C-51FD162A3B47}"/>
              </a:ext>
            </a:extLst>
          </p:cNvPr>
          <p:cNvSpPr txBox="1"/>
          <p:nvPr/>
        </p:nvSpPr>
        <p:spPr>
          <a:xfrm>
            <a:off x="586211" y="971189"/>
            <a:ext cx="11269458" cy="5447645"/>
          </a:xfrm>
          <a:prstGeom prst="rect">
            <a:avLst/>
          </a:prstGeom>
          <a:noFill/>
        </p:spPr>
        <p:txBody>
          <a:bodyPr wrap="square">
            <a:spAutoFit/>
          </a:bodyPr>
          <a:lstStyle/>
          <a:p>
            <a:r>
              <a:rPr lang="fr-FR" sz="2400" dirty="0">
                <a:latin typeface="Arial" panose="020B0604020202020204" pitchFamily="34" charset="0"/>
                <a:cs typeface="Arial" panose="020B0604020202020204" pitchFamily="34" charset="0"/>
              </a:rPr>
              <a:t>Liste notations :</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de nombreux caractères ont été mesurés au cours du cycle, incluant : </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la précocité à épi 1cm et à épiaison</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le taux de couverture du sol </a:t>
            </a:r>
            <a:r>
              <a:rPr lang="fr-FR" dirty="0">
                <a:latin typeface="Arial" panose="020B0604020202020204" pitchFamily="34" charset="0"/>
                <a:cs typeface="Arial" panose="020B0604020202020204" pitchFamily="34" charset="0"/>
              </a:rPr>
              <a:t>(à épi 1cm, 2 nœuds et épiaison de la variété témoin KWS Eternel)</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la hauteur </a:t>
            </a:r>
            <a:r>
              <a:rPr lang="fr-FR" dirty="0">
                <a:latin typeface="Arial" panose="020B0604020202020204" pitchFamily="34" charset="0"/>
                <a:cs typeface="Arial" panose="020B0604020202020204" pitchFamily="34" charset="0"/>
              </a:rPr>
              <a:t>(à épi 1cm, 2 nœuds et épiaison de la variété témoin KWS Eternel)</a:t>
            </a:r>
            <a:endParaRPr lang="fr-FR" sz="20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la surface foliaire individuelle </a:t>
            </a:r>
            <a:r>
              <a:rPr lang="fr-FR" dirty="0">
                <a:latin typeface="Arial" panose="020B0604020202020204" pitchFamily="34" charset="0"/>
                <a:cs typeface="Arial" panose="020B0604020202020204" pitchFamily="34" charset="0"/>
              </a:rPr>
              <a:t>(à épi 1cm, 2 nœuds et épiaison de la variété témoin KWS Eternel)</a:t>
            </a:r>
            <a:endParaRPr lang="fr-FR" sz="20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le port foliaire </a:t>
            </a:r>
            <a:r>
              <a:rPr lang="fr-FR" dirty="0">
                <a:latin typeface="Arial" panose="020B0604020202020204" pitchFamily="34" charset="0"/>
                <a:cs typeface="Arial" panose="020B0604020202020204" pitchFamily="34" charset="0"/>
              </a:rPr>
              <a:t>(à épi 1cm, 2 nœuds et épiaison de la variété témoin KWS Eternel)</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le NDVI </a:t>
            </a:r>
            <a:r>
              <a:rPr lang="fr-FR" dirty="0">
                <a:latin typeface="Arial" panose="020B0604020202020204" pitchFamily="34" charset="0"/>
                <a:cs typeface="Arial" panose="020B0604020202020204" pitchFamily="34" charset="0"/>
              </a:rPr>
              <a:t>(à épi 1cm, 2 nœuds et épiaison de la variété témoin KWS Eternel)</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la biomasse sèche des adventices, de l’avoine et de la culture à floraison</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le nombre d’inflorescences d’avoine avant récolte</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un relevé de flore adventice spontanée</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différentes notations standard du schéma de sélection (pression maladie, verse, rendement, caractères post-récolte)</a:t>
            </a:r>
          </a:p>
          <a:p>
            <a:endParaRPr lang="fr-FR" sz="20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Limitations :</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protocoles surface foliaire individuelle et port foliaire trop peu discriminants entre les variétés</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relevé de flore adventice spontanée pas nécessaire pour interprétation</a:t>
            </a:r>
          </a:p>
        </p:txBody>
      </p:sp>
    </p:spTree>
    <p:extLst>
      <p:ext uri="{BB962C8B-B14F-4D97-AF65-F5344CB8AC3E}">
        <p14:creationId xmlns:p14="http://schemas.microsoft.com/office/powerpoint/2010/main" val="3222850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A105BF-01EE-483E-B1DF-93A05AF962FB}"/>
              </a:ext>
            </a:extLst>
          </p:cNvPr>
          <p:cNvSpPr>
            <a:spLocks noGrp="1"/>
          </p:cNvSpPr>
          <p:nvPr>
            <p:ph type="title"/>
          </p:nvPr>
        </p:nvSpPr>
        <p:spPr>
          <a:xfrm>
            <a:off x="675121" y="46173"/>
            <a:ext cx="10261466" cy="732426"/>
          </a:xfrm>
        </p:spPr>
        <p:txBody>
          <a:bodyPr/>
          <a:lstStyle/>
          <a:p>
            <a:r>
              <a:rPr lang="fr-FR" dirty="0">
                <a:latin typeface="Arial" panose="020B0604020202020204" pitchFamily="34" charset="0"/>
                <a:cs typeface="Arial" panose="020B0604020202020204" pitchFamily="34" charset="0"/>
              </a:rPr>
              <a:t>Expérimentation au champ</a:t>
            </a:r>
          </a:p>
        </p:txBody>
      </p:sp>
      <p:sp>
        <p:nvSpPr>
          <p:cNvPr id="5" name="Espace réservé du numéro de diapositive 4">
            <a:extLst>
              <a:ext uri="{FF2B5EF4-FFF2-40B4-BE49-F238E27FC236}">
                <a16:creationId xmlns:a16="http://schemas.microsoft.com/office/drawing/2014/main" id="{F3B5ABCA-2E99-4D2E-B4B3-1EAC2184B919}"/>
              </a:ext>
            </a:extLst>
          </p:cNvPr>
          <p:cNvSpPr>
            <a:spLocks noGrp="1"/>
          </p:cNvSpPr>
          <p:nvPr>
            <p:ph type="sldNum" sz="quarter" idx="12"/>
          </p:nvPr>
        </p:nvSpPr>
        <p:spPr/>
        <p:txBody>
          <a:bodyPr/>
          <a:lstStyle/>
          <a:p>
            <a:fld id="{BD8347EA-771E-4B9C-AFFD-EC95E4E4BBA1}" type="slidenum">
              <a:rPr lang="fr-FR" smtClean="0"/>
              <a:t>18</a:t>
            </a:fld>
            <a:endParaRPr lang="fr-FR"/>
          </a:p>
        </p:txBody>
      </p:sp>
      <p:sp>
        <p:nvSpPr>
          <p:cNvPr id="6" name="ZoneTexte 5">
            <a:extLst>
              <a:ext uri="{FF2B5EF4-FFF2-40B4-BE49-F238E27FC236}">
                <a16:creationId xmlns:a16="http://schemas.microsoft.com/office/drawing/2014/main" id="{94994157-6D0B-4E26-913C-51FD162A3B47}"/>
              </a:ext>
            </a:extLst>
          </p:cNvPr>
          <p:cNvSpPr txBox="1"/>
          <p:nvPr/>
        </p:nvSpPr>
        <p:spPr>
          <a:xfrm>
            <a:off x="586211" y="971189"/>
            <a:ext cx="11269458" cy="5755422"/>
          </a:xfrm>
          <a:prstGeom prst="rect">
            <a:avLst/>
          </a:prstGeom>
          <a:noFill/>
        </p:spPr>
        <p:txBody>
          <a:bodyPr wrap="square">
            <a:spAutoFit/>
          </a:bodyPr>
          <a:lstStyle/>
          <a:p>
            <a:r>
              <a:rPr lang="fr-FR" sz="2400" dirty="0">
                <a:latin typeface="Arial" panose="020B0604020202020204" pitchFamily="34" charset="0"/>
                <a:cs typeface="Arial" panose="020B0604020202020204" pitchFamily="34" charset="0"/>
              </a:rPr>
              <a:t>Principaux résultats et conclusions intermédiaires associées :</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analyses des corrélations entre les différents caractères et autres variables</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réalisées site par site et modalité par modalité</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test de Pearson (confirmé par test de rang de Kendall)</a:t>
            </a:r>
          </a:p>
          <a:p>
            <a:pPr marL="342900" indent="-342900">
              <a:buFont typeface="Wingdings" panose="05000000000000000000" pitchFamily="2" charset="2"/>
              <a:buChar char="ü"/>
            </a:pPr>
            <a:endParaRPr lang="fr-FR" sz="20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Conclusions intermédiaires :</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la plupart des mesures pourraient être conduites dans un dispositif expérimental standard (en absence d’avoine) car les corrélations sont globalement identiques (avec et sans avoine)</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un nombre réduit de mesures peut être effectué par rapport au protocole réalisé :</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hauteur à épi 1cm et fin de cycle</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taux de couverture à épi 1cm et à épiaison (à privilégier par rapport au NDVI à épiaison)</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port foliaire et surface foliaire à épi 1cm et épiaison</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une variété témoin de déclenchement des notations à précocité intermédiaire à épi 1cm et épiaison est à privilégier pour capter la variabilité de chaque caractère</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la précocité à épi 1cm est une variable informative fortement corrélée à la hauteur épi 1cm de la variété témoin</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la pertinence du comptage du nombre d’inflorescences en fin de cycle pour évaluer l’effet de la compétitivité</a:t>
            </a:r>
          </a:p>
        </p:txBody>
      </p:sp>
    </p:spTree>
    <p:extLst>
      <p:ext uri="{BB962C8B-B14F-4D97-AF65-F5344CB8AC3E}">
        <p14:creationId xmlns:p14="http://schemas.microsoft.com/office/powerpoint/2010/main" val="1933258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A105BF-01EE-483E-B1DF-93A05AF962FB}"/>
              </a:ext>
            </a:extLst>
          </p:cNvPr>
          <p:cNvSpPr>
            <a:spLocks noGrp="1"/>
          </p:cNvSpPr>
          <p:nvPr>
            <p:ph type="title"/>
          </p:nvPr>
        </p:nvSpPr>
        <p:spPr>
          <a:xfrm>
            <a:off x="675121" y="46173"/>
            <a:ext cx="10261466" cy="732426"/>
          </a:xfrm>
        </p:spPr>
        <p:txBody>
          <a:bodyPr/>
          <a:lstStyle/>
          <a:p>
            <a:r>
              <a:rPr lang="fr-FR" dirty="0">
                <a:latin typeface="Arial" panose="020B0604020202020204" pitchFamily="34" charset="0"/>
                <a:cs typeface="Arial" panose="020B0604020202020204" pitchFamily="34" charset="0"/>
              </a:rPr>
              <a:t>Expérimentation au champ</a:t>
            </a:r>
          </a:p>
        </p:txBody>
      </p:sp>
      <p:sp>
        <p:nvSpPr>
          <p:cNvPr id="5" name="Espace réservé du numéro de diapositive 4">
            <a:extLst>
              <a:ext uri="{FF2B5EF4-FFF2-40B4-BE49-F238E27FC236}">
                <a16:creationId xmlns:a16="http://schemas.microsoft.com/office/drawing/2014/main" id="{F3B5ABCA-2E99-4D2E-B4B3-1EAC2184B919}"/>
              </a:ext>
            </a:extLst>
          </p:cNvPr>
          <p:cNvSpPr>
            <a:spLocks noGrp="1"/>
          </p:cNvSpPr>
          <p:nvPr>
            <p:ph type="sldNum" sz="quarter" idx="12"/>
          </p:nvPr>
        </p:nvSpPr>
        <p:spPr/>
        <p:txBody>
          <a:bodyPr/>
          <a:lstStyle/>
          <a:p>
            <a:fld id="{BD8347EA-771E-4B9C-AFFD-EC95E4E4BBA1}" type="slidenum">
              <a:rPr lang="fr-FR" smtClean="0"/>
              <a:t>19</a:t>
            </a:fld>
            <a:endParaRPr lang="fr-FR"/>
          </a:p>
        </p:txBody>
      </p:sp>
      <p:sp>
        <p:nvSpPr>
          <p:cNvPr id="6" name="ZoneTexte 5">
            <a:extLst>
              <a:ext uri="{FF2B5EF4-FFF2-40B4-BE49-F238E27FC236}">
                <a16:creationId xmlns:a16="http://schemas.microsoft.com/office/drawing/2014/main" id="{94994157-6D0B-4E26-913C-51FD162A3B47}"/>
              </a:ext>
            </a:extLst>
          </p:cNvPr>
          <p:cNvSpPr txBox="1"/>
          <p:nvPr/>
        </p:nvSpPr>
        <p:spPr>
          <a:xfrm>
            <a:off x="586211" y="971189"/>
            <a:ext cx="11269458" cy="5078313"/>
          </a:xfrm>
          <a:prstGeom prst="rect">
            <a:avLst/>
          </a:prstGeom>
          <a:noFill/>
        </p:spPr>
        <p:txBody>
          <a:bodyPr wrap="square">
            <a:spAutoFit/>
          </a:bodyPr>
          <a:lstStyle/>
          <a:p>
            <a:r>
              <a:rPr lang="fr-FR" sz="2400" dirty="0">
                <a:latin typeface="Arial" panose="020B0604020202020204" pitchFamily="34" charset="0"/>
                <a:cs typeface="Arial" panose="020B0604020202020204" pitchFamily="34" charset="0"/>
              </a:rPr>
              <a:t>Principaux résultats et conclusions intermédiaires associées :</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évaluation des effets du génotype (G), de la modalité (M) et de l’interaction G x M</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réalisée site par site et variable par variable</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modèle linéaire mixte (effet répétition en variable aléatoire) puis ANOVA de Type II</a:t>
            </a:r>
          </a:p>
          <a:p>
            <a:endParaRPr lang="fr-FR" sz="20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Conclusions intermédiaires :</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effet génotype significatif quelque soit le caractère associé à la compétitivité dans tous les sites (possibilité de sélectionner pour ces différents caractères, variabilité inter-variétale)</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interaction G x M est souvent non significative et rarement très significative</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présence de l’avoine affecte négativement l’ensemble (ou la grande majorité) des variables sur deux sites, mais positivement ces mêmes variables pour un autre site</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l’hypothèse privilégiée est que l’ordre des facteurs affectant le cycle cultural du blé différait entre les sites </a:t>
            </a:r>
            <a:r>
              <a:rPr lang="fr-FR" dirty="0">
                <a:latin typeface="Arial" panose="020B0604020202020204" pitchFamily="34" charset="0"/>
                <a:cs typeface="Arial" panose="020B0604020202020204" pitchFamily="34" charset="0"/>
              </a:rPr>
              <a:t>(hydromorphie en début de cycle, pression rouille jaune ou non, pression très élevée de rouille brune ou/et de septoriose… conduisant à une compétition +/- marquée pour des ressources différentes au cours du cycle)</a:t>
            </a:r>
            <a:endParaRPr lang="fr-FR" sz="2000" dirty="0">
              <a:latin typeface="Arial" panose="020B0604020202020204" pitchFamily="34" charset="0"/>
              <a:cs typeface="Arial" panose="020B0604020202020204" pitchFamily="34" charset="0"/>
            </a:endParaRPr>
          </a:p>
          <a:p>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3268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A105BF-01EE-483E-B1DF-93A05AF962FB}"/>
              </a:ext>
            </a:extLst>
          </p:cNvPr>
          <p:cNvSpPr>
            <a:spLocks noGrp="1"/>
          </p:cNvSpPr>
          <p:nvPr>
            <p:ph type="title"/>
          </p:nvPr>
        </p:nvSpPr>
        <p:spPr>
          <a:xfrm>
            <a:off x="675121" y="46173"/>
            <a:ext cx="10261466" cy="732426"/>
          </a:xfrm>
        </p:spPr>
        <p:txBody>
          <a:bodyPr/>
          <a:lstStyle/>
          <a:p>
            <a:r>
              <a:rPr lang="fr-FR" sz="4000" dirty="0">
                <a:latin typeface="Arial" panose="020B0604020202020204" pitchFamily="34" charset="0"/>
                <a:cs typeface="Arial" panose="020B0604020202020204" pitchFamily="34" charset="0"/>
              </a:rPr>
              <a:t>Contexte général</a:t>
            </a:r>
            <a:endParaRPr lang="fr-FR" dirty="0"/>
          </a:p>
        </p:txBody>
      </p:sp>
      <p:sp>
        <p:nvSpPr>
          <p:cNvPr id="5" name="Espace réservé du numéro de diapositive 4">
            <a:extLst>
              <a:ext uri="{FF2B5EF4-FFF2-40B4-BE49-F238E27FC236}">
                <a16:creationId xmlns:a16="http://schemas.microsoft.com/office/drawing/2014/main" id="{F3B5ABCA-2E99-4D2E-B4B3-1EAC2184B919}"/>
              </a:ext>
            </a:extLst>
          </p:cNvPr>
          <p:cNvSpPr>
            <a:spLocks noGrp="1"/>
          </p:cNvSpPr>
          <p:nvPr>
            <p:ph type="sldNum" sz="quarter" idx="12"/>
          </p:nvPr>
        </p:nvSpPr>
        <p:spPr/>
        <p:txBody>
          <a:bodyPr/>
          <a:lstStyle/>
          <a:p>
            <a:fld id="{BD8347EA-771E-4B9C-AFFD-EC95E4E4BBA1}" type="slidenum">
              <a:rPr lang="fr-FR" smtClean="0"/>
              <a:t>2</a:t>
            </a:fld>
            <a:endParaRPr lang="fr-FR"/>
          </a:p>
        </p:txBody>
      </p:sp>
      <p:sp>
        <p:nvSpPr>
          <p:cNvPr id="6" name="ZoneTexte 5">
            <a:extLst>
              <a:ext uri="{FF2B5EF4-FFF2-40B4-BE49-F238E27FC236}">
                <a16:creationId xmlns:a16="http://schemas.microsoft.com/office/drawing/2014/main" id="{74548F00-1A69-4686-9C43-D7A61B8EC9E8}"/>
              </a:ext>
            </a:extLst>
          </p:cNvPr>
          <p:cNvSpPr txBox="1"/>
          <p:nvPr/>
        </p:nvSpPr>
        <p:spPr>
          <a:xfrm>
            <a:off x="586211" y="971189"/>
            <a:ext cx="11147080" cy="4216539"/>
          </a:xfrm>
          <a:prstGeom prst="rect">
            <a:avLst/>
          </a:prstGeom>
          <a:noFill/>
        </p:spPr>
        <p:txBody>
          <a:bodyPr wrap="square">
            <a:spAutoFit/>
          </a:bodyPr>
          <a:lstStyle/>
          <a:p>
            <a:r>
              <a:rPr lang="fr-FR" sz="2400" dirty="0">
                <a:latin typeface="Arial" panose="020B0604020202020204" pitchFamily="34" charset="0"/>
                <a:cs typeface="Arial" panose="020B0604020202020204" pitchFamily="34" charset="0"/>
              </a:rPr>
              <a:t>La gestion des adventices, une problématique majeure :</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les herbicides de synthèse, premier levier utilisé, présentent des limitations qui s’accentueront dans le futur :</a:t>
            </a:r>
          </a:p>
          <a:p>
            <a:pPr marL="6714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résistances recensées chez 273 espèces adventices au niveau mondial</a:t>
            </a:r>
          </a:p>
          <a:p>
            <a:pPr marL="6714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réduction des autorisations de mises en marché de nouvelles molécules </a:t>
            </a:r>
            <a:r>
              <a:rPr lang="fr-FR" sz="1600" dirty="0">
                <a:latin typeface="Arial" panose="020B0604020202020204" pitchFamily="34" charset="0"/>
                <a:cs typeface="Arial" panose="020B0604020202020204" pitchFamily="34" charset="0"/>
              </a:rPr>
              <a:t>(Chauvel et al., 2022)</a:t>
            </a:r>
            <a:endParaRPr lang="fr-FR" sz="2000" dirty="0">
              <a:latin typeface="Arial" panose="020B0604020202020204" pitchFamily="34" charset="0"/>
              <a:cs typeface="Arial" panose="020B0604020202020204" pitchFamily="34" charset="0"/>
            </a:endParaRPr>
          </a:p>
          <a:p>
            <a:pPr marL="6714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questionnements concernant la santé publique, l’environnement et la pertinence agronomique et socio-économique du modèle intensif traité</a:t>
            </a:r>
          </a:p>
          <a:p>
            <a:pPr marL="214200" indent="-342900">
              <a:buFont typeface="Wingdings" panose="05000000000000000000" pitchFamily="2" charset="2"/>
              <a:buChar char="Ø"/>
            </a:pPr>
            <a:endParaRPr lang="fr-FR" sz="20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Différents leviers disponibles, parmi lesquels… la variété :</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un levier à effet limité</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peu travaillé jusqu’à présent par le sélectionneur</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sans surcoût pour l’agriculteur</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pouvant améliorer l’efficacité de gestion d’autres leviers</a:t>
            </a:r>
          </a:p>
        </p:txBody>
      </p:sp>
      <p:sp>
        <p:nvSpPr>
          <p:cNvPr id="7" name="ZoneTexte 6">
            <a:extLst>
              <a:ext uri="{FF2B5EF4-FFF2-40B4-BE49-F238E27FC236}">
                <a16:creationId xmlns:a16="http://schemas.microsoft.com/office/drawing/2014/main" id="{0532FB90-C46C-45E2-B45D-20B0C3486CDD}"/>
              </a:ext>
            </a:extLst>
          </p:cNvPr>
          <p:cNvSpPr txBox="1"/>
          <p:nvPr/>
        </p:nvSpPr>
        <p:spPr>
          <a:xfrm>
            <a:off x="0" y="6128388"/>
            <a:ext cx="11734799"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Chauvel, B., </a:t>
            </a:r>
            <a:r>
              <a:rPr lang="en-US" sz="1200" dirty="0" err="1">
                <a:latin typeface="Arial" panose="020B0604020202020204" pitchFamily="34" charset="0"/>
                <a:cs typeface="Arial" panose="020B0604020202020204" pitchFamily="34" charset="0"/>
              </a:rPr>
              <a:t>Gauvrit</a:t>
            </a:r>
            <a:r>
              <a:rPr lang="en-US" sz="1200" dirty="0">
                <a:latin typeface="Arial" panose="020B0604020202020204" pitchFamily="34" charset="0"/>
                <a:cs typeface="Arial" panose="020B0604020202020204" pitchFamily="34" charset="0"/>
              </a:rPr>
              <a:t>, C., &amp; Guillemin, J. P. (2022). From sea salt to glyphosate salt: a history of herbicide use in France. </a:t>
            </a:r>
            <a:r>
              <a:rPr lang="en-US" sz="1200" i="1" dirty="0">
                <a:latin typeface="Arial" panose="020B0604020202020204" pitchFamily="34" charset="0"/>
                <a:cs typeface="Arial" panose="020B0604020202020204" pitchFamily="34" charset="0"/>
              </a:rPr>
              <a:t>Advances in Weed Science</a:t>
            </a:r>
            <a:r>
              <a:rPr lang="en-US" sz="1200" dirty="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40</a:t>
            </a:r>
            <a:r>
              <a:rPr lang="en-US" sz="1200" dirty="0">
                <a:latin typeface="Arial" panose="020B0604020202020204" pitchFamily="34" charset="0"/>
                <a:cs typeface="Arial" panose="020B0604020202020204" pitchFamily="34" charset="0"/>
              </a:rPr>
              <a:t>, e020220015.</a:t>
            </a:r>
          </a:p>
        </p:txBody>
      </p:sp>
    </p:spTree>
    <p:extLst>
      <p:ext uri="{BB962C8B-B14F-4D97-AF65-F5344CB8AC3E}">
        <p14:creationId xmlns:p14="http://schemas.microsoft.com/office/powerpoint/2010/main" val="2526362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A105BF-01EE-483E-B1DF-93A05AF962FB}"/>
              </a:ext>
            </a:extLst>
          </p:cNvPr>
          <p:cNvSpPr>
            <a:spLocks noGrp="1"/>
          </p:cNvSpPr>
          <p:nvPr>
            <p:ph type="title"/>
          </p:nvPr>
        </p:nvSpPr>
        <p:spPr>
          <a:xfrm>
            <a:off x="675121" y="46173"/>
            <a:ext cx="10261466" cy="732426"/>
          </a:xfrm>
        </p:spPr>
        <p:txBody>
          <a:bodyPr/>
          <a:lstStyle/>
          <a:p>
            <a:r>
              <a:rPr lang="fr-FR" dirty="0">
                <a:latin typeface="Arial" panose="020B0604020202020204" pitchFamily="34" charset="0"/>
                <a:cs typeface="Arial" panose="020B0604020202020204" pitchFamily="34" charset="0"/>
              </a:rPr>
              <a:t>Discussion générale</a:t>
            </a:r>
          </a:p>
        </p:txBody>
      </p:sp>
      <p:sp>
        <p:nvSpPr>
          <p:cNvPr id="5" name="Espace réservé du numéro de diapositive 4">
            <a:extLst>
              <a:ext uri="{FF2B5EF4-FFF2-40B4-BE49-F238E27FC236}">
                <a16:creationId xmlns:a16="http://schemas.microsoft.com/office/drawing/2014/main" id="{F3B5ABCA-2E99-4D2E-B4B3-1EAC2184B919}"/>
              </a:ext>
            </a:extLst>
          </p:cNvPr>
          <p:cNvSpPr>
            <a:spLocks noGrp="1"/>
          </p:cNvSpPr>
          <p:nvPr>
            <p:ph type="sldNum" sz="quarter" idx="12"/>
          </p:nvPr>
        </p:nvSpPr>
        <p:spPr/>
        <p:txBody>
          <a:bodyPr/>
          <a:lstStyle/>
          <a:p>
            <a:fld id="{BD8347EA-771E-4B9C-AFFD-EC95E4E4BBA1}" type="slidenum">
              <a:rPr lang="fr-FR" smtClean="0"/>
              <a:t>20</a:t>
            </a:fld>
            <a:endParaRPr lang="fr-FR"/>
          </a:p>
        </p:txBody>
      </p:sp>
      <p:sp>
        <p:nvSpPr>
          <p:cNvPr id="6" name="ZoneTexte 5">
            <a:extLst>
              <a:ext uri="{FF2B5EF4-FFF2-40B4-BE49-F238E27FC236}">
                <a16:creationId xmlns:a16="http://schemas.microsoft.com/office/drawing/2014/main" id="{94994157-6D0B-4E26-913C-51FD162A3B47}"/>
              </a:ext>
            </a:extLst>
          </p:cNvPr>
          <p:cNvSpPr txBox="1"/>
          <p:nvPr/>
        </p:nvSpPr>
        <p:spPr>
          <a:xfrm>
            <a:off x="586211" y="971189"/>
            <a:ext cx="11269458" cy="4278094"/>
          </a:xfrm>
          <a:prstGeom prst="rect">
            <a:avLst/>
          </a:prstGeom>
          <a:noFill/>
        </p:spPr>
        <p:txBody>
          <a:bodyPr wrap="square">
            <a:spAutoFit/>
          </a:bodyPr>
          <a:lstStyle/>
          <a:p>
            <a:r>
              <a:rPr lang="fr-FR" sz="2400" dirty="0">
                <a:latin typeface="Arial" panose="020B0604020202020204" pitchFamily="34" charset="0"/>
                <a:cs typeface="Arial" panose="020B0604020202020204" pitchFamily="34" charset="0"/>
              </a:rPr>
              <a:t>Des résultats aux tendances communes entre les démarches :</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importance des caractères associés à la compétitivité en début de cycle pour améliorer la capacité compétitive globale du blé tendre d’hiver, notamment au stade épi 1cm</a:t>
            </a:r>
          </a:p>
          <a:p>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Deux axes d’amélioration aux stades précoces :</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la vitesse de développement (précocité, dynamique de hauteur, port foliaire)</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la capacité de couverture du sol (taux de couverture du sol, surface foliaire individuelle)</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une marge d’amélioration de la compétitivité (aucune variété évaluée ne combinait l’ensemble des caractères de chaque idéotype défini)</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réponse possible aux demandes distinctes des agriculteurs (idéotypes distincts donc cibles de sélection diversifiées)</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potentiellement pas d’effet sur le rendement en absence d’adventices (littérature récente suggérant une démarche de sélection possible combinant ces deux objectifs)</a:t>
            </a:r>
          </a:p>
        </p:txBody>
      </p:sp>
    </p:spTree>
    <p:extLst>
      <p:ext uri="{BB962C8B-B14F-4D97-AF65-F5344CB8AC3E}">
        <p14:creationId xmlns:p14="http://schemas.microsoft.com/office/powerpoint/2010/main" val="1923988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F5BC28C-4F38-4089-9619-B96ED5A64463}"/>
              </a:ext>
            </a:extLst>
          </p:cNvPr>
          <p:cNvSpPr>
            <a:spLocks noGrp="1"/>
          </p:cNvSpPr>
          <p:nvPr>
            <p:ph type="sldNum" sz="quarter" idx="12"/>
          </p:nvPr>
        </p:nvSpPr>
        <p:spPr/>
        <p:txBody>
          <a:bodyPr/>
          <a:lstStyle/>
          <a:p>
            <a:fld id="{BD8347EA-771E-4B9C-AFFD-EC95E4E4BBA1}" type="slidenum">
              <a:rPr lang="fr-FR" smtClean="0"/>
              <a:pPr/>
              <a:t>21</a:t>
            </a:fld>
            <a:endParaRPr lang="fr-FR"/>
          </a:p>
        </p:txBody>
      </p:sp>
      <p:sp>
        <p:nvSpPr>
          <p:cNvPr id="4" name="ZoneTexte 3">
            <a:extLst>
              <a:ext uri="{FF2B5EF4-FFF2-40B4-BE49-F238E27FC236}">
                <a16:creationId xmlns:a16="http://schemas.microsoft.com/office/drawing/2014/main" id="{4EF7FFE1-C7DF-4038-95A8-2B6D567B9D08}"/>
              </a:ext>
            </a:extLst>
          </p:cNvPr>
          <p:cNvSpPr txBox="1"/>
          <p:nvPr/>
        </p:nvSpPr>
        <p:spPr>
          <a:xfrm>
            <a:off x="-77085" y="5484731"/>
            <a:ext cx="11911123" cy="1256306"/>
          </a:xfrm>
          <a:prstGeom prst="rect">
            <a:avLst/>
          </a:prstGeom>
          <a:noFill/>
        </p:spPr>
        <p:txBody>
          <a:bodyPr wrap="square">
            <a:spAutoFit/>
          </a:bodyPr>
          <a:lstStyle/>
          <a:p>
            <a:pPr marL="90170" algn="just">
              <a:lnSpc>
                <a:spcPct val="107000"/>
              </a:lnSpc>
              <a:spcAft>
                <a:spcPts val="800"/>
              </a:spcAft>
              <a:tabLst>
                <a:tab pos="3060700" algn="l"/>
              </a:tabLst>
            </a:pPr>
            <a:r>
              <a:rPr lang="fr-FR" dirty="0">
                <a:latin typeface="Arial" panose="020B0604020202020204" pitchFamily="34" charset="0"/>
                <a:ea typeface="Calibri" panose="020F0502020204030204" pitchFamily="34" charset="0"/>
                <a:cs typeface="Arial" panose="020B0604020202020204" pitchFamily="34" charset="0"/>
              </a:rPr>
              <a:t>Le coordinateur du projet </a:t>
            </a:r>
            <a:r>
              <a:rPr lang="fr-FR" sz="1800" dirty="0">
                <a:effectLst/>
                <a:latin typeface="Arial" panose="020B0604020202020204" pitchFamily="34" charset="0"/>
                <a:ea typeface="Calibri" panose="020F0502020204030204" pitchFamily="34" charset="0"/>
                <a:cs typeface="Arial" panose="020B0604020202020204" pitchFamily="34" charset="0"/>
              </a:rPr>
              <a:t>tient à remercier chaleureusement l’ensemble des collègues INRAE, d’Agri-Obtentions et du CETAC pour leurs implications dans les différents travaux réalisés, ainsi que les nombreux collègues non permanents impliqués dans le projet (CDD, stagiaires, mains-d’œuvre occasionnelles), et les collègues du GEVES et d’</a:t>
            </a:r>
            <a:r>
              <a:rPr lang="fr-FR" sz="1800" dirty="0" err="1">
                <a:effectLst/>
                <a:latin typeface="Arial" panose="020B0604020202020204" pitchFamily="34" charset="0"/>
                <a:ea typeface="Calibri" panose="020F0502020204030204" pitchFamily="34" charset="0"/>
                <a:cs typeface="Arial" panose="020B0604020202020204" pitchFamily="34" charset="0"/>
              </a:rPr>
              <a:t>Arvalis</a:t>
            </a:r>
            <a:r>
              <a:rPr lang="fr-FR" sz="1800" dirty="0">
                <a:effectLst/>
                <a:latin typeface="Arial" panose="020B0604020202020204" pitchFamily="34" charset="0"/>
                <a:ea typeface="Calibri" panose="020F0502020204030204" pitchFamily="34" charset="0"/>
                <a:cs typeface="Arial" panose="020B0604020202020204" pitchFamily="34" charset="0"/>
              </a:rPr>
              <a:t> – Institut du Végétal pour leurs participations à des discussions constructives.</a:t>
            </a:r>
          </a:p>
        </p:txBody>
      </p:sp>
    </p:spTree>
    <p:extLst>
      <p:ext uri="{BB962C8B-B14F-4D97-AF65-F5344CB8AC3E}">
        <p14:creationId xmlns:p14="http://schemas.microsoft.com/office/powerpoint/2010/main" val="387603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A105BF-01EE-483E-B1DF-93A05AF962FB}"/>
              </a:ext>
            </a:extLst>
          </p:cNvPr>
          <p:cNvSpPr>
            <a:spLocks noGrp="1"/>
          </p:cNvSpPr>
          <p:nvPr>
            <p:ph type="title"/>
          </p:nvPr>
        </p:nvSpPr>
        <p:spPr>
          <a:xfrm>
            <a:off x="675121" y="46173"/>
            <a:ext cx="10261466" cy="732426"/>
          </a:xfrm>
        </p:spPr>
        <p:txBody>
          <a:bodyPr/>
          <a:lstStyle/>
          <a:p>
            <a:r>
              <a:rPr lang="fr-FR" dirty="0">
                <a:latin typeface="Arial" panose="020B0604020202020204" pitchFamily="34" charset="0"/>
                <a:cs typeface="Arial" panose="020B0604020202020204" pitchFamily="34" charset="0"/>
              </a:rPr>
              <a:t>Objectif général du projet</a:t>
            </a:r>
            <a:endParaRPr lang="fr-FR" dirty="0"/>
          </a:p>
        </p:txBody>
      </p:sp>
      <p:sp>
        <p:nvSpPr>
          <p:cNvPr id="5" name="Espace réservé du numéro de diapositive 4">
            <a:extLst>
              <a:ext uri="{FF2B5EF4-FFF2-40B4-BE49-F238E27FC236}">
                <a16:creationId xmlns:a16="http://schemas.microsoft.com/office/drawing/2014/main" id="{F3B5ABCA-2E99-4D2E-B4B3-1EAC2184B919}"/>
              </a:ext>
            </a:extLst>
          </p:cNvPr>
          <p:cNvSpPr>
            <a:spLocks noGrp="1"/>
          </p:cNvSpPr>
          <p:nvPr>
            <p:ph type="sldNum" sz="quarter" idx="12"/>
          </p:nvPr>
        </p:nvSpPr>
        <p:spPr/>
        <p:txBody>
          <a:bodyPr/>
          <a:lstStyle/>
          <a:p>
            <a:fld id="{BD8347EA-771E-4B9C-AFFD-EC95E4E4BBA1}" type="slidenum">
              <a:rPr lang="fr-FR" smtClean="0"/>
              <a:t>3</a:t>
            </a:fld>
            <a:endParaRPr lang="fr-FR"/>
          </a:p>
        </p:txBody>
      </p:sp>
      <p:sp>
        <p:nvSpPr>
          <p:cNvPr id="6" name="ZoneTexte 5">
            <a:extLst>
              <a:ext uri="{FF2B5EF4-FFF2-40B4-BE49-F238E27FC236}">
                <a16:creationId xmlns:a16="http://schemas.microsoft.com/office/drawing/2014/main" id="{74548F00-1A69-4686-9C43-D7A61B8EC9E8}"/>
              </a:ext>
            </a:extLst>
          </p:cNvPr>
          <p:cNvSpPr txBox="1"/>
          <p:nvPr/>
        </p:nvSpPr>
        <p:spPr>
          <a:xfrm>
            <a:off x="586211" y="971189"/>
            <a:ext cx="11147080" cy="2369880"/>
          </a:xfrm>
          <a:prstGeom prst="rect">
            <a:avLst/>
          </a:prstGeom>
          <a:noFill/>
        </p:spPr>
        <p:txBody>
          <a:bodyPr wrap="square">
            <a:spAutoFit/>
          </a:bodyPr>
          <a:lstStyle/>
          <a:p>
            <a:r>
              <a:rPr lang="fr-FR" sz="2400" dirty="0">
                <a:latin typeface="Arial" panose="020B0604020202020204" pitchFamily="34" charset="0"/>
                <a:cs typeface="Arial" panose="020B0604020202020204" pitchFamily="34" charset="0"/>
              </a:rPr>
              <a:t>Mieux comprendre comment améliorer la compétitivité des variétés de blé tendre vis-à-vis des adventices via des démarches complémentaires :</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une revue bibliographique </a:t>
            </a:r>
            <a:r>
              <a:rPr lang="fr-FR" sz="1600" dirty="0">
                <a:latin typeface="Arial" panose="020B0604020202020204" pitchFamily="34" charset="0"/>
                <a:cs typeface="Arial" panose="020B0604020202020204" pitchFamily="34" charset="0"/>
              </a:rPr>
              <a:t>(Lever et al., 2022a ; Lever et al. 2022b)</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une approche de simulations de variétés </a:t>
            </a:r>
            <a:r>
              <a:rPr lang="fr-FR" sz="1600" dirty="0">
                <a:latin typeface="Arial" panose="020B0604020202020204" pitchFamily="34" charset="0"/>
                <a:cs typeface="Arial" panose="020B0604020202020204" pitchFamily="34" charset="0"/>
              </a:rPr>
              <a:t>(Lebreton et al., 2025)</a:t>
            </a:r>
            <a:endParaRPr lang="fr-FR"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une approche d’ateliers d’</a:t>
            </a:r>
            <a:r>
              <a:rPr lang="fr-FR" sz="2000" dirty="0" err="1">
                <a:latin typeface="Arial" panose="020B0604020202020204" pitchFamily="34" charset="0"/>
                <a:cs typeface="Arial" panose="020B0604020202020204" pitchFamily="34" charset="0"/>
              </a:rPr>
              <a:t>idéotypage</a:t>
            </a:r>
            <a:endParaRPr lang="fr-FR"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une expérimentation au champ mise en place dans le but de</a:t>
            </a:r>
          </a:p>
          <a:p>
            <a:r>
              <a:rPr lang="fr-FR" sz="2000" dirty="0">
                <a:latin typeface="Arial" panose="020B0604020202020204" pitchFamily="34" charset="0"/>
                <a:cs typeface="Arial" panose="020B0604020202020204" pitchFamily="34" charset="0"/>
              </a:rPr>
              <a:t>comparer les résultats des autres démarches</a:t>
            </a:r>
          </a:p>
        </p:txBody>
      </p:sp>
      <p:sp>
        <p:nvSpPr>
          <p:cNvPr id="7" name="ZoneTexte 6">
            <a:extLst>
              <a:ext uri="{FF2B5EF4-FFF2-40B4-BE49-F238E27FC236}">
                <a16:creationId xmlns:a16="http://schemas.microsoft.com/office/drawing/2014/main" id="{0532FB90-C46C-45E2-B45D-20B0C3486CDD}"/>
              </a:ext>
            </a:extLst>
          </p:cNvPr>
          <p:cNvSpPr txBox="1"/>
          <p:nvPr/>
        </p:nvSpPr>
        <p:spPr>
          <a:xfrm>
            <a:off x="0" y="5423491"/>
            <a:ext cx="11805719" cy="1015663"/>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Lebreton, P., Moreau, D., Perronne, R., Colbach, N. (2025). Tracking ideal varieties for agroecological weed management in organic wheat. A simulation study. </a:t>
            </a:r>
            <a:r>
              <a:rPr lang="en-US" sz="1200" i="1" dirty="0">
                <a:latin typeface="Arial" panose="020B0604020202020204" pitchFamily="34" charset="0"/>
                <a:cs typeface="Arial" panose="020B0604020202020204" pitchFamily="34" charset="0"/>
              </a:rPr>
              <a:t>European Journal of Agronomy</a:t>
            </a:r>
            <a:r>
              <a:rPr lang="en-US" sz="1200" dirty="0">
                <a:latin typeface="Arial" panose="020B0604020202020204" pitchFamily="34" charset="0"/>
                <a:cs typeface="Arial" panose="020B0604020202020204" pitchFamily="34" charset="0"/>
              </a:rPr>
              <a:t>. 164: 127501.</a:t>
            </a:r>
          </a:p>
          <a:p>
            <a:r>
              <a:rPr lang="en-US" sz="1200" dirty="0">
                <a:latin typeface="Arial" panose="020B0604020202020204" pitchFamily="34" charset="0"/>
                <a:cs typeface="Arial" panose="020B0604020202020204" pitchFamily="34" charset="0"/>
              </a:rPr>
              <a:t>Lever, L., Rolland, B., Chauvel, B., Cordeau, S., Perronne, R. (2022a). </a:t>
            </a:r>
            <a:r>
              <a:rPr lang="en-US" sz="1200" dirty="0" err="1">
                <a:latin typeface="Arial" panose="020B0604020202020204" pitchFamily="34" charset="0"/>
                <a:cs typeface="Arial" panose="020B0604020202020204" pitchFamily="34" charset="0"/>
              </a:rPr>
              <a:t>Caractères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variétaux</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associés</a:t>
            </a:r>
            <a:r>
              <a:rPr lang="en-US" sz="1200" dirty="0">
                <a:latin typeface="Arial" panose="020B0604020202020204" pitchFamily="34" charset="0"/>
                <a:cs typeface="Arial" panose="020B0604020202020204" pitchFamily="34" charset="0"/>
              </a:rPr>
              <a:t> à la </a:t>
            </a:r>
            <a:r>
              <a:rPr lang="en-US" sz="1200" dirty="0" err="1">
                <a:latin typeface="Arial" panose="020B0604020202020204" pitchFamily="34" charset="0"/>
                <a:cs typeface="Arial" panose="020B0604020202020204" pitchFamily="34" charset="0"/>
              </a:rPr>
              <a:t>compétition</a:t>
            </a:r>
            <a:r>
              <a:rPr lang="en-US" sz="1200" dirty="0">
                <a:latin typeface="Arial" panose="020B0604020202020204" pitchFamily="34" charset="0"/>
                <a:cs typeface="Arial" panose="020B0604020202020204" pitchFamily="34" charset="0"/>
              </a:rPr>
              <a:t> des </a:t>
            </a:r>
            <a:r>
              <a:rPr lang="en-US" sz="1200" dirty="0" err="1">
                <a:latin typeface="Arial" panose="020B0604020202020204" pitchFamily="34" charset="0"/>
                <a:cs typeface="Arial" panose="020B0604020202020204" pitchFamily="34" charset="0"/>
              </a:rPr>
              <a:t>génotypes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céréales</a:t>
            </a:r>
            <a:r>
              <a:rPr lang="en-US" sz="1200" dirty="0">
                <a:latin typeface="Arial" panose="020B0604020202020204" pitchFamily="34" charset="0"/>
                <a:cs typeface="Arial" panose="020B0604020202020204" pitchFamily="34" charset="0"/>
              </a:rPr>
              <a:t> à </a:t>
            </a:r>
            <a:r>
              <a:rPr lang="en-US" sz="1200" dirty="0" err="1">
                <a:latin typeface="Arial" panose="020B0604020202020204" pitchFamily="34" charset="0"/>
                <a:cs typeface="Arial" panose="020B0604020202020204" pitchFamily="34" charset="0"/>
              </a:rPr>
              <a:t>paille</a:t>
            </a:r>
            <a:r>
              <a:rPr lang="en-US" sz="1200" dirty="0">
                <a:latin typeface="Arial" panose="020B0604020202020204" pitchFamily="34" charset="0"/>
                <a:cs typeface="Arial" panose="020B0604020202020204" pitchFamily="34" charset="0"/>
              </a:rPr>
              <a:t> vis-à-vis des </a:t>
            </a:r>
            <a:r>
              <a:rPr lang="en-US" sz="1200" dirty="0" err="1">
                <a:latin typeface="Arial" panose="020B0604020202020204" pitchFamily="34" charset="0"/>
                <a:cs typeface="Arial" panose="020B0604020202020204" pitchFamily="34" charset="0"/>
              </a:rPr>
              <a:t>adventices</a:t>
            </a:r>
            <a:r>
              <a:rPr lang="en-US" sz="1200" dirty="0">
                <a:latin typeface="Arial" panose="020B0604020202020204" pitchFamily="34" charset="0"/>
                <a:cs typeface="Arial" panose="020B0604020202020204" pitchFamily="34" charset="0"/>
              </a:rPr>
              <a:t> et </a:t>
            </a:r>
            <a:r>
              <a:rPr lang="en-US" sz="1200" dirty="0" err="1">
                <a:latin typeface="Arial" panose="020B0604020202020204" pitchFamily="34" charset="0"/>
                <a:cs typeface="Arial" panose="020B0604020202020204" pitchFamily="34" charset="0"/>
              </a:rPr>
              <a:t>pistes</a:t>
            </a:r>
            <a:r>
              <a:rPr lang="en-US" sz="1200" dirty="0">
                <a:latin typeface="Arial" panose="020B0604020202020204" pitchFamily="34" charset="0"/>
                <a:cs typeface="Arial" panose="020B0604020202020204" pitchFamily="34" charset="0"/>
              </a:rPr>
              <a:t> pour </a:t>
            </a:r>
            <a:r>
              <a:rPr lang="en-US" sz="1200" dirty="0" err="1">
                <a:latin typeface="Arial" panose="020B0604020202020204" pitchFamily="34" charset="0"/>
                <a:cs typeface="Arial" panose="020B0604020202020204" pitchFamily="34" charset="0"/>
              </a:rPr>
              <a:t>leur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sélection</a:t>
            </a:r>
            <a:r>
              <a:rPr lang="en-US" sz="1200" dirty="0">
                <a:latin typeface="Arial" panose="020B0604020202020204" pitchFamily="34" charset="0"/>
                <a:cs typeface="Arial" panose="020B0604020202020204" pitchFamily="34" charset="0"/>
              </a:rPr>
              <a:t> : </a:t>
            </a:r>
            <a:r>
              <a:rPr lang="en-US" sz="1200" dirty="0" err="1">
                <a:latin typeface="Arial" panose="020B0604020202020204" pitchFamily="34" charset="0"/>
                <a:cs typeface="Arial" panose="020B0604020202020204" pitchFamily="34" charset="0"/>
              </a:rPr>
              <a:t>une</a:t>
            </a:r>
            <a:r>
              <a:rPr lang="en-US" sz="1200" dirty="0">
                <a:latin typeface="Arial" panose="020B0604020202020204" pitchFamily="34" charset="0"/>
                <a:cs typeface="Arial" panose="020B0604020202020204" pitchFamily="34" charset="0"/>
              </a:rPr>
              <a:t> revue </a:t>
            </a:r>
            <a:r>
              <a:rPr lang="en-US" sz="1200" dirty="0" err="1">
                <a:latin typeface="Arial" panose="020B0604020202020204" pitchFamily="34" charset="0"/>
                <a:cs typeface="Arial" panose="020B0604020202020204" pitchFamily="34" charset="0"/>
              </a:rPr>
              <a:t>bibliographique</a:t>
            </a:r>
            <a:r>
              <a:rPr lang="en-US" sz="1200" dirty="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Agronomie, </a:t>
            </a:r>
            <a:r>
              <a:rPr lang="en-US" sz="1200" i="1" dirty="0" err="1">
                <a:latin typeface="Arial" panose="020B0604020202020204" pitchFamily="34" charset="0"/>
                <a:cs typeface="Arial" panose="020B0604020202020204" pitchFamily="34" charset="0"/>
              </a:rPr>
              <a:t>Environnement</a:t>
            </a:r>
            <a:r>
              <a:rPr lang="en-US" sz="1200" i="1" dirty="0">
                <a:latin typeface="Arial" panose="020B0604020202020204" pitchFamily="34" charset="0"/>
                <a:cs typeface="Arial" panose="020B0604020202020204" pitchFamily="34" charset="0"/>
              </a:rPr>
              <a:t> &amp; </a:t>
            </a:r>
            <a:r>
              <a:rPr lang="en-US" sz="1200" i="1" dirty="0" err="1">
                <a:latin typeface="Arial" panose="020B0604020202020204" pitchFamily="34" charset="0"/>
                <a:cs typeface="Arial" panose="020B0604020202020204" pitchFamily="34" charset="0"/>
              </a:rPr>
              <a:t>Sociétés</a:t>
            </a:r>
            <a:r>
              <a:rPr lang="en-US" sz="1200" i="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12-1: 1-16.</a:t>
            </a:r>
          </a:p>
          <a:p>
            <a:r>
              <a:rPr lang="en-US" sz="1200" dirty="0">
                <a:latin typeface="Arial" panose="020B0604020202020204" pitchFamily="34" charset="0"/>
                <a:cs typeface="Arial" panose="020B0604020202020204" pitchFamily="34" charset="0"/>
              </a:rPr>
              <a:t>Lever, L., Rolland, B., Chauvel, B., Cordeau, S. Perronne, R. (2022b). Des </a:t>
            </a:r>
            <a:r>
              <a:rPr lang="en-US" sz="1200" dirty="0" err="1">
                <a:latin typeface="Arial" panose="020B0604020202020204" pitchFamily="34" charset="0"/>
                <a:cs typeface="Arial" panose="020B0604020202020204" pitchFamily="34" charset="0"/>
              </a:rPr>
              <a:t>céréales</a:t>
            </a:r>
            <a:r>
              <a:rPr lang="en-US" sz="1200" dirty="0">
                <a:latin typeface="Arial" panose="020B0604020202020204" pitchFamily="34" charset="0"/>
                <a:cs typeface="Arial" panose="020B0604020202020204" pitchFamily="34" charset="0"/>
              </a:rPr>
              <a:t> à </a:t>
            </a:r>
            <a:r>
              <a:rPr lang="en-US" sz="1200" dirty="0" err="1">
                <a:latin typeface="Arial" panose="020B0604020202020204" pitchFamily="34" charset="0"/>
                <a:cs typeface="Arial" panose="020B0604020202020204" pitchFamily="34" charset="0"/>
              </a:rPr>
              <a:t>paille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compétitives</a:t>
            </a:r>
            <a:r>
              <a:rPr lang="en-US" sz="1200" dirty="0">
                <a:latin typeface="Arial" panose="020B0604020202020204" pitchFamily="34" charset="0"/>
                <a:cs typeface="Arial" panose="020B0604020202020204" pitchFamily="34" charset="0"/>
              </a:rPr>
              <a:t> vis-à-vis des </a:t>
            </a:r>
            <a:r>
              <a:rPr lang="en-US" sz="1200" dirty="0" err="1">
                <a:latin typeface="Arial" panose="020B0604020202020204" pitchFamily="34" charset="0"/>
                <a:cs typeface="Arial" panose="020B0604020202020204" pitchFamily="34" charset="0"/>
              </a:rPr>
              <a:t>adventices</a:t>
            </a:r>
            <a:r>
              <a:rPr lang="en-US" sz="1200"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Phytoma</a:t>
            </a:r>
            <a:r>
              <a:rPr lang="en-US" sz="1200" dirty="0">
                <a:latin typeface="Arial" panose="020B0604020202020204" pitchFamily="34" charset="0"/>
                <a:cs typeface="Arial" panose="020B0604020202020204" pitchFamily="34" charset="0"/>
              </a:rPr>
              <a:t> 757: 48-51.</a:t>
            </a:r>
          </a:p>
        </p:txBody>
      </p:sp>
      <p:pic>
        <p:nvPicPr>
          <p:cNvPr id="8" name="Image 7">
            <a:extLst>
              <a:ext uri="{FF2B5EF4-FFF2-40B4-BE49-F238E27FC236}">
                <a16:creationId xmlns:a16="http://schemas.microsoft.com/office/drawing/2014/main" id="{BDD3ABD9-D27F-491C-9B18-C5BC82ED04A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9065" y="1688267"/>
            <a:ext cx="3594226" cy="3755302"/>
          </a:xfrm>
          <a:prstGeom prst="rect">
            <a:avLst/>
          </a:prstGeom>
          <a:noFill/>
          <a:ln>
            <a:noFill/>
          </a:ln>
        </p:spPr>
      </p:pic>
    </p:spTree>
    <p:extLst>
      <p:ext uri="{BB962C8B-B14F-4D97-AF65-F5344CB8AC3E}">
        <p14:creationId xmlns:p14="http://schemas.microsoft.com/office/powerpoint/2010/main" val="895197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A105BF-01EE-483E-B1DF-93A05AF962FB}"/>
              </a:ext>
            </a:extLst>
          </p:cNvPr>
          <p:cNvSpPr>
            <a:spLocks noGrp="1"/>
          </p:cNvSpPr>
          <p:nvPr>
            <p:ph type="title"/>
          </p:nvPr>
        </p:nvSpPr>
        <p:spPr>
          <a:xfrm>
            <a:off x="675121" y="46173"/>
            <a:ext cx="10261466" cy="732426"/>
          </a:xfrm>
        </p:spPr>
        <p:txBody>
          <a:bodyPr/>
          <a:lstStyle/>
          <a:p>
            <a:r>
              <a:rPr lang="fr-FR" dirty="0">
                <a:latin typeface="Arial" panose="020B0604020202020204" pitchFamily="34" charset="0"/>
                <a:cs typeface="Arial" panose="020B0604020202020204" pitchFamily="34" charset="0"/>
              </a:rPr>
              <a:t>Revue bibliographique</a:t>
            </a:r>
            <a:endParaRPr lang="fr-FR" dirty="0"/>
          </a:p>
        </p:txBody>
      </p:sp>
      <p:sp>
        <p:nvSpPr>
          <p:cNvPr id="5" name="Espace réservé du numéro de diapositive 4">
            <a:extLst>
              <a:ext uri="{FF2B5EF4-FFF2-40B4-BE49-F238E27FC236}">
                <a16:creationId xmlns:a16="http://schemas.microsoft.com/office/drawing/2014/main" id="{F3B5ABCA-2E99-4D2E-B4B3-1EAC2184B919}"/>
              </a:ext>
            </a:extLst>
          </p:cNvPr>
          <p:cNvSpPr>
            <a:spLocks noGrp="1"/>
          </p:cNvSpPr>
          <p:nvPr>
            <p:ph type="sldNum" sz="quarter" idx="12"/>
          </p:nvPr>
        </p:nvSpPr>
        <p:spPr/>
        <p:txBody>
          <a:bodyPr/>
          <a:lstStyle/>
          <a:p>
            <a:fld id="{BD8347EA-771E-4B9C-AFFD-EC95E4E4BBA1}" type="slidenum">
              <a:rPr lang="fr-FR" smtClean="0"/>
              <a:t>4</a:t>
            </a:fld>
            <a:endParaRPr lang="fr-FR"/>
          </a:p>
        </p:txBody>
      </p:sp>
      <p:sp>
        <p:nvSpPr>
          <p:cNvPr id="6" name="ZoneTexte 5">
            <a:extLst>
              <a:ext uri="{FF2B5EF4-FFF2-40B4-BE49-F238E27FC236}">
                <a16:creationId xmlns:a16="http://schemas.microsoft.com/office/drawing/2014/main" id="{74548F00-1A69-4686-9C43-D7A61B8EC9E8}"/>
              </a:ext>
            </a:extLst>
          </p:cNvPr>
          <p:cNvSpPr txBox="1"/>
          <p:nvPr/>
        </p:nvSpPr>
        <p:spPr>
          <a:xfrm>
            <a:off x="586211" y="971189"/>
            <a:ext cx="11147080" cy="4893647"/>
          </a:xfrm>
          <a:prstGeom prst="rect">
            <a:avLst/>
          </a:prstGeom>
          <a:noFill/>
        </p:spPr>
        <p:txBody>
          <a:bodyPr wrap="square">
            <a:spAutoFit/>
          </a:bodyPr>
          <a:lstStyle/>
          <a:p>
            <a:r>
              <a:rPr lang="fr-FR" sz="2400" dirty="0">
                <a:latin typeface="Arial" panose="020B0604020202020204" pitchFamily="34" charset="0"/>
                <a:cs typeface="Arial" panose="020B0604020202020204" pitchFamily="34" charset="0"/>
              </a:rPr>
              <a:t>Objectif : identifier les différents caractères d’intérêt pouvant améliorer la capacité de compétition des variétés de céréales à paille :</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un corpus de 45 publications</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une liste des caractères d’intérêt associés à la capacité de compétition</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une étude des corrélations entre caractères</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des pistes d’amélioration à destination des sélectionneurs</a:t>
            </a:r>
          </a:p>
          <a:p>
            <a:pPr marL="342900" indent="-342900">
              <a:buFont typeface="Wingdings" panose="05000000000000000000" pitchFamily="2" charset="2"/>
              <a:buChar char="ü"/>
            </a:pPr>
            <a:endParaRPr lang="fr-FR" sz="20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Quelques définitions :</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Compétitivité : capacité de la variété à réduire, voire arrêter, la croissance et le développement des adventices, se traduisant par une réduction de leur biomasse et production de graines</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tolérance : capacité de la variété à limiter les pertes induites par la présence d’adventices, voire à maintenir le rendement de la variété</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allélopathie : ensemble des effets directs et indirects d'une plante </a:t>
            </a:r>
            <a:r>
              <a:rPr lang="fr-FR" dirty="0">
                <a:latin typeface="Arial" panose="020B0604020202020204" pitchFamily="34" charset="0"/>
                <a:cs typeface="Arial" panose="020B0604020202020204" pitchFamily="34" charset="0"/>
              </a:rPr>
              <a:t>(incluant les microorganismes associés) </a:t>
            </a:r>
            <a:r>
              <a:rPr lang="fr-FR" sz="2000" dirty="0">
                <a:latin typeface="Arial" panose="020B0604020202020204" pitchFamily="34" charset="0"/>
                <a:cs typeface="Arial" panose="020B0604020202020204" pitchFamily="34" charset="0"/>
              </a:rPr>
              <a:t>sur la survie, la croissance et la reproduction d'une autre plante via la libération de composés </a:t>
            </a:r>
            <a:r>
              <a:rPr lang="fr-FR" sz="2000" dirty="0" err="1">
                <a:latin typeface="Arial" panose="020B0604020202020204" pitchFamily="34" charset="0"/>
                <a:cs typeface="Arial" panose="020B0604020202020204" pitchFamily="34" charset="0"/>
              </a:rPr>
              <a:t>allélochimiques</a:t>
            </a:r>
            <a:r>
              <a:rPr lang="fr-FR" sz="2000" dirty="0">
                <a:latin typeface="Arial" panose="020B0604020202020204" pitchFamily="34" charset="0"/>
                <a:cs typeface="Arial" panose="020B0604020202020204" pitchFamily="34" charset="0"/>
              </a:rPr>
              <a:t> dans l’environnement </a:t>
            </a:r>
            <a:r>
              <a:rPr lang="fr-FR" dirty="0">
                <a:latin typeface="Arial" panose="020B0604020202020204" pitchFamily="34" charset="0"/>
                <a:cs typeface="Arial" panose="020B0604020202020204" pitchFamily="34" charset="0"/>
              </a:rPr>
              <a:t>(métabolites secondaires)</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8783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A105BF-01EE-483E-B1DF-93A05AF962FB}"/>
              </a:ext>
            </a:extLst>
          </p:cNvPr>
          <p:cNvSpPr>
            <a:spLocks noGrp="1"/>
          </p:cNvSpPr>
          <p:nvPr>
            <p:ph type="title"/>
          </p:nvPr>
        </p:nvSpPr>
        <p:spPr>
          <a:xfrm>
            <a:off x="675121" y="46173"/>
            <a:ext cx="10261466" cy="732426"/>
          </a:xfrm>
        </p:spPr>
        <p:txBody>
          <a:bodyPr/>
          <a:lstStyle/>
          <a:p>
            <a:r>
              <a:rPr lang="fr-FR" dirty="0">
                <a:latin typeface="Arial" panose="020B0604020202020204" pitchFamily="34" charset="0"/>
                <a:cs typeface="Arial" panose="020B0604020202020204" pitchFamily="34" charset="0"/>
              </a:rPr>
              <a:t>Revue bibliographique</a:t>
            </a:r>
            <a:endParaRPr lang="fr-FR" dirty="0"/>
          </a:p>
        </p:txBody>
      </p:sp>
      <p:sp>
        <p:nvSpPr>
          <p:cNvPr id="5" name="Espace réservé du numéro de diapositive 4">
            <a:extLst>
              <a:ext uri="{FF2B5EF4-FFF2-40B4-BE49-F238E27FC236}">
                <a16:creationId xmlns:a16="http://schemas.microsoft.com/office/drawing/2014/main" id="{F3B5ABCA-2E99-4D2E-B4B3-1EAC2184B919}"/>
              </a:ext>
            </a:extLst>
          </p:cNvPr>
          <p:cNvSpPr>
            <a:spLocks noGrp="1"/>
          </p:cNvSpPr>
          <p:nvPr>
            <p:ph type="sldNum" sz="quarter" idx="12"/>
          </p:nvPr>
        </p:nvSpPr>
        <p:spPr/>
        <p:txBody>
          <a:bodyPr/>
          <a:lstStyle/>
          <a:p>
            <a:fld id="{BD8347EA-771E-4B9C-AFFD-EC95E4E4BBA1}" type="slidenum">
              <a:rPr lang="fr-FR" smtClean="0"/>
              <a:t>5</a:t>
            </a:fld>
            <a:endParaRPr lang="fr-FR"/>
          </a:p>
        </p:txBody>
      </p:sp>
      <p:sp>
        <p:nvSpPr>
          <p:cNvPr id="6" name="ZoneTexte 5">
            <a:extLst>
              <a:ext uri="{FF2B5EF4-FFF2-40B4-BE49-F238E27FC236}">
                <a16:creationId xmlns:a16="http://schemas.microsoft.com/office/drawing/2014/main" id="{74548F00-1A69-4686-9C43-D7A61B8EC9E8}"/>
              </a:ext>
            </a:extLst>
          </p:cNvPr>
          <p:cNvSpPr txBox="1"/>
          <p:nvPr/>
        </p:nvSpPr>
        <p:spPr>
          <a:xfrm>
            <a:off x="586211" y="971189"/>
            <a:ext cx="11147080" cy="461665"/>
          </a:xfrm>
          <a:prstGeom prst="rect">
            <a:avLst/>
          </a:prstGeom>
          <a:noFill/>
        </p:spPr>
        <p:txBody>
          <a:bodyPr wrap="square">
            <a:spAutoFit/>
          </a:bodyPr>
          <a:lstStyle/>
          <a:p>
            <a:r>
              <a:rPr lang="fr-FR" sz="2400" dirty="0">
                <a:latin typeface="Arial" panose="020B0604020202020204" pitchFamily="34" charset="0"/>
                <a:cs typeface="Arial" panose="020B0604020202020204" pitchFamily="34" charset="0"/>
              </a:rPr>
              <a:t>Liste des caractères étudiés :</a:t>
            </a:r>
          </a:p>
        </p:txBody>
      </p:sp>
      <p:sp>
        <p:nvSpPr>
          <p:cNvPr id="7" name="Espace réservé du contenu 2">
            <a:extLst>
              <a:ext uri="{FF2B5EF4-FFF2-40B4-BE49-F238E27FC236}">
                <a16:creationId xmlns:a16="http://schemas.microsoft.com/office/drawing/2014/main" id="{8B15694E-5D97-412B-9687-6C86795BB282}"/>
              </a:ext>
            </a:extLst>
          </p:cNvPr>
          <p:cNvSpPr>
            <a:spLocks noGrp="1"/>
          </p:cNvSpPr>
          <p:nvPr>
            <p:ph idx="1"/>
          </p:nvPr>
        </p:nvSpPr>
        <p:spPr>
          <a:xfrm>
            <a:off x="838200" y="1382003"/>
            <a:ext cx="5257800" cy="1705699"/>
          </a:xfrm>
        </p:spPr>
        <p:txBody>
          <a:bodyPr>
            <a:normAutofit/>
          </a:bodyPr>
          <a:lstStyle/>
          <a:p>
            <a:pPr>
              <a:spcBef>
                <a:spcPts val="600"/>
              </a:spcBef>
              <a:buFont typeface="Wingdings" panose="05000000000000000000" pitchFamily="2" charset="2"/>
              <a:buChar char="ü"/>
            </a:pPr>
            <a:r>
              <a:rPr lang="fr-FR" sz="1800" dirty="0">
                <a:solidFill>
                  <a:schemeClr val="tx1"/>
                </a:solidFill>
                <a:latin typeface="Arial" panose="020B0604020202020204" pitchFamily="34" charset="0"/>
                <a:cs typeface="Arial" panose="020B0604020202020204" pitchFamily="34" charset="0"/>
              </a:rPr>
              <a:t> vigueur en début de cycle / vigueur précoce</a:t>
            </a:r>
          </a:p>
          <a:p>
            <a:pPr>
              <a:spcBef>
                <a:spcPts val="600"/>
              </a:spcBef>
              <a:buFont typeface="Wingdings" panose="05000000000000000000" pitchFamily="2" charset="2"/>
              <a:buChar char="ü"/>
            </a:pPr>
            <a:r>
              <a:rPr lang="fr-FR" sz="1800" dirty="0">
                <a:solidFill>
                  <a:schemeClr val="tx1"/>
                </a:solidFill>
                <a:latin typeface="Arial" panose="020B0604020202020204" pitchFamily="34" charset="0"/>
                <a:cs typeface="Arial" panose="020B0604020202020204" pitchFamily="34" charset="0"/>
              </a:rPr>
              <a:t> capacité de tallage</a:t>
            </a:r>
          </a:p>
          <a:p>
            <a:pPr>
              <a:spcBef>
                <a:spcPts val="600"/>
              </a:spcBef>
              <a:buFont typeface="Wingdings" panose="05000000000000000000" pitchFamily="2" charset="2"/>
              <a:buChar char="ü"/>
            </a:pPr>
            <a:r>
              <a:rPr lang="fr-FR" sz="1800" dirty="0">
                <a:solidFill>
                  <a:schemeClr val="tx1"/>
                </a:solidFill>
                <a:latin typeface="Arial" panose="020B0604020202020204" pitchFamily="34" charset="0"/>
                <a:cs typeface="Arial" panose="020B0604020202020204" pitchFamily="34" charset="0"/>
              </a:rPr>
              <a:t> hauteur (dynamique au cours du cycle cultural)</a:t>
            </a:r>
          </a:p>
          <a:p>
            <a:pPr>
              <a:spcBef>
                <a:spcPts val="600"/>
              </a:spcBef>
              <a:buFont typeface="Wingdings" panose="05000000000000000000" pitchFamily="2" charset="2"/>
              <a:buChar char="ü"/>
            </a:pPr>
            <a:r>
              <a:rPr lang="fr-FR" sz="1800" dirty="0">
                <a:solidFill>
                  <a:schemeClr val="tx1"/>
                </a:solidFill>
                <a:latin typeface="Arial" panose="020B0604020202020204" pitchFamily="34" charset="0"/>
                <a:cs typeface="Arial" panose="020B0604020202020204" pitchFamily="34" charset="0"/>
              </a:rPr>
              <a:t> surface foliaire</a:t>
            </a:r>
          </a:p>
          <a:p>
            <a:pPr>
              <a:spcBef>
                <a:spcPts val="600"/>
              </a:spcBef>
              <a:buFont typeface="Wingdings" panose="05000000000000000000" pitchFamily="2" charset="2"/>
              <a:buChar char="ü"/>
            </a:pPr>
            <a:r>
              <a:rPr lang="fr-FR" sz="1800" dirty="0">
                <a:solidFill>
                  <a:schemeClr val="tx1"/>
                </a:solidFill>
                <a:latin typeface="Arial" panose="020B0604020202020204" pitchFamily="34" charset="0"/>
                <a:cs typeface="Arial" panose="020B0604020202020204" pitchFamily="34" charset="0"/>
              </a:rPr>
              <a:t> port foliaire</a:t>
            </a:r>
          </a:p>
        </p:txBody>
      </p:sp>
      <p:sp>
        <p:nvSpPr>
          <p:cNvPr id="8" name="Espace réservé du contenu 2">
            <a:extLst>
              <a:ext uri="{FF2B5EF4-FFF2-40B4-BE49-F238E27FC236}">
                <a16:creationId xmlns:a16="http://schemas.microsoft.com/office/drawing/2014/main" id="{3F6A48B4-B057-4564-8EDE-1E678E326375}"/>
              </a:ext>
            </a:extLst>
          </p:cNvPr>
          <p:cNvSpPr txBox="1">
            <a:spLocks/>
          </p:cNvSpPr>
          <p:nvPr/>
        </p:nvSpPr>
        <p:spPr>
          <a:xfrm>
            <a:off x="6041521" y="1381230"/>
            <a:ext cx="5257800" cy="17056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Font typeface="Wingdings" panose="05000000000000000000" pitchFamily="2" charset="2"/>
              <a:buChar char="ü"/>
            </a:pPr>
            <a:r>
              <a:rPr lang="fr-FR" sz="1800" dirty="0">
                <a:latin typeface="Arial" panose="020B0604020202020204" pitchFamily="34" charset="0"/>
                <a:cs typeface="Arial" panose="020B0604020202020204" pitchFamily="34" charset="0"/>
              </a:rPr>
              <a:t> précocité (à épiaison, floraison, maturité)</a:t>
            </a:r>
          </a:p>
          <a:p>
            <a:pPr>
              <a:spcBef>
                <a:spcPts val="600"/>
              </a:spcBef>
              <a:buFont typeface="Wingdings" panose="05000000000000000000" pitchFamily="2" charset="2"/>
              <a:buChar char="ü"/>
            </a:pPr>
            <a:r>
              <a:rPr lang="fr-FR" sz="1800" dirty="0">
                <a:latin typeface="Arial" panose="020B0604020202020204" pitchFamily="34" charset="0"/>
                <a:cs typeface="Arial" panose="020B0604020202020204" pitchFamily="34" charset="0"/>
              </a:rPr>
              <a:t> biomasse végétale en fin de cycle</a:t>
            </a:r>
          </a:p>
          <a:p>
            <a:pPr>
              <a:spcBef>
                <a:spcPts val="600"/>
              </a:spcBef>
              <a:buFont typeface="Wingdings" panose="05000000000000000000" pitchFamily="2" charset="2"/>
              <a:buChar char="ü"/>
            </a:pPr>
            <a:r>
              <a:rPr lang="fr-FR" sz="1800" dirty="0">
                <a:latin typeface="Arial" panose="020B0604020202020204" pitchFamily="34" charset="0"/>
                <a:cs typeface="Arial" panose="020B0604020202020204" pitchFamily="34" charset="0"/>
              </a:rPr>
              <a:t> hauteur en fin de cycle</a:t>
            </a:r>
          </a:p>
          <a:p>
            <a:pPr>
              <a:spcBef>
                <a:spcPts val="600"/>
              </a:spcBef>
              <a:buFont typeface="Wingdings" panose="05000000000000000000" pitchFamily="2" charset="2"/>
              <a:buChar char="ü"/>
            </a:pPr>
            <a:r>
              <a:rPr lang="fr-FR" sz="1800" dirty="0">
                <a:latin typeface="Arial" panose="020B0604020202020204" pitchFamily="34" charset="0"/>
                <a:cs typeface="Arial" panose="020B0604020202020204" pitchFamily="34" charset="0"/>
              </a:rPr>
              <a:t> caractères racinaires</a:t>
            </a:r>
          </a:p>
        </p:txBody>
      </p:sp>
      <p:sp>
        <p:nvSpPr>
          <p:cNvPr id="9" name="ZoneTexte 8">
            <a:extLst>
              <a:ext uri="{FF2B5EF4-FFF2-40B4-BE49-F238E27FC236}">
                <a16:creationId xmlns:a16="http://schemas.microsoft.com/office/drawing/2014/main" id="{A8FF0E53-411E-4C2D-BDB1-B9966B129FA5}"/>
              </a:ext>
            </a:extLst>
          </p:cNvPr>
          <p:cNvSpPr txBox="1"/>
          <p:nvPr/>
        </p:nvSpPr>
        <p:spPr>
          <a:xfrm>
            <a:off x="586211" y="5645746"/>
            <a:ext cx="2723823" cy="1261884"/>
          </a:xfrm>
          <a:prstGeom prst="rect">
            <a:avLst/>
          </a:prstGeom>
          <a:noFill/>
        </p:spPr>
        <p:txBody>
          <a:bodyPr wrap="square" rtlCol="0">
            <a:spAutoFit/>
          </a:bodyPr>
          <a:lstStyle/>
          <a:p>
            <a:pPr algn="ctr"/>
            <a:r>
              <a:rPr lang="fr-FR" sz="1600" dirty="0">
                <a:latin typeface="Arial" panose="020B0604020202020204" pitchFamily="34" charset="0"/>
                <a:cs typeface="Arial" panose="020B0604020202020204" pitchFamily="34" charset="0"/>
              </a:rPr>
              <a:t>Abracadabra</a:t>
            </a:r>
          </a:p>
          <a:p>
            <a:pPr algn="ctr"/>
            <a:r>
              <a:rPr lang="fr-FR" sz="1200" dirty="0">
                <a:latin typeface="Arial" panose="020B0604020202020204" pitchFamily="34" charset="0"/>
                <a:cs typeface="Arial" panose="020B0604020202020204" pitchFamily="34" charset="0"/>
              </a:rPr>
              <a:t>précoce (1 nœud)</a:t>
            </a:r>
          </a:p>
          <a:p>
            <a:pPr algn="ctr"/>
            <a:r>
              <a:rPr lang="fr-FR" sz="1200" dirty="0">
                <a:latin typeface="Arial" panose="020B0604020202020204" pitchFamily="34" charset="0"/>
                <a:cs typeface="Arial" panose="020B0604020202020204" pitchFamily="34" charset="0"/>
              </a:rPr>
              <a:t>haute (38 cm)</a:t>
            </a:r>
          </a:p>
          <a:p>
            <a:pPr algn="ctr"/>
            <a:r>
              <a:rPr lang="fr-FR" sz="1200" dirty="0">
                <a:latin typeface="Arial" panose="020B0604020202020204" pitchFamily="34" charset="0"/>
                <a:cs typeface="Arial" panose="020B0604020202020204" pitchFamily="34" charset="0"/>
              </a:rPr>
              <a:t>couverture réduite (30%)</a:t>
            </a:r>
          </a:p>
          <a:p>
            <a:pPr algn="ctr"/>
            <a:r>
              <a:rPr lang="fr-FR" sz="1200" dirty="0">
                <a:latin typeface="Arial" panose="020B0604020202020204" pitchFamily="34" charset="0"/>
                <a:cs typeface="Arial" panose="020B0604020202020204" pitchFamily="34" charset="0"/>
              </a:rPr>
              <a:t>port foliaire (érigé)</a:t>
            </a:r>
          </a:p>
          <a:p>
            <a:pPr algn="ctr"/>
            <a:r>
              <a:rPr lang="fr-FR" sz="1200" dirty="0">
                <a:latin typeface="Arial" panose="020B0604020202020204" pitchFamily="34" charset="0"/>
                <a:cs typeface="Arial" panose="020B0604020202020204" pitchFamily="34" charset="0"/>
              </a:rPr>
              <a:t>surface foliaire (élevée)</a:t>
            </a:r>
          </a:p>
        </p:txBody>
      </p:sp>
      <p:sp>
        <p:nvSpPr>
          <p:cNvPr id="10" name="ZoneTexte 9">
            <a:extLst>
              <a:ext uri="{FF2B5EF4-FFF2-40B4-BE49-F238E27FC236}">
                <a16:creationId xmlns:a16="http://schemas.microsoft.com/office/drawing/2014/main" id="{130318D8-9B4A-4F5E-AA99-51CEF32A952F}"/>
              </a:ext>
            </a:extLst>
          </p:cNvPr>
          <p:cNvSpPr txBox="1"/>
          <p:nvPr/>
        </p:nvSpPr>
        <p:spPr>
          <a:xfrm>
            <a:off x="3696442" y="5645746"/>
            <a:ext cx="2212464" cy="1261884"/>
          </a:xfrm>
          <a:prstGeom prst="rect">
            <a:avLst/>
          </a:prstGeom>
          <a:noFill/>
        </p:spPr>
        <p:txBody>
          <a:bodyPr wrap="none" rtlCol="0">
            <a:spAutoFit/>
          </a:bodyPr>
          <a:lstStyle/>
          <a:p>
            <a:pPr algn="ctr"/>
            <a:r>
              <a:rPr lang="fr-FR" sz="1600" dirty="0">
                <a:latin typeface="Arial" panose="020B0604020202020204" pitchFamily="34" charset="0"/>
                <a:cs typeface="Arial" panose="020B0604020202020204" pitchFamily="34" charset="0"/>
              </a:rPr>
              <a:t>KWS Eternel</a:t>
            </a:r>
          </a:p>
          <a:p>
            <a:pPr algn="ctr"/>
            <a:r>
              <a:rPr lang="fr-FR" sz="1200" dirty="0">
                <a:latin typeface="Arial" panose="020B0604020202020204" pitchFamily="34" charset="0"/>
                <a:cs typeface="Arial" panose="020B0604020202020204" pitchFamily="34" charset="0"/>
              </a:rPr>
              <a:t>½ tardif (fin tallage)</a:t>
            </a:r>
          </a:p>
          <a:p>
            <a:pPr algn="ctr"/>
            <a:r>
              <a:rPr lang="fr-FR" sz="1200" dirty="0">
                <a:latin typeface="Arial" panose="020B0604020202020204" pitchFamily="34" charset="0"/>
                <a:cs typeface="Arial" panose="020B0604020202020204" pitchFamily="34" charset="0"/>
              </a:rPr>
              <a:t>courte (22 cm)</a:t>
            </a:r>
          </a:p>
          <a:p>
            <a:pPr algn="ctr"/>
            <a:r>
              <a:rPr lang="fr-FR" sz="1200" dirty="0">
                <a:latin typeface="Arial" panose="020B0604020202020204" pitchFamily="34" charset="0"/>
                <a:cs typeface="Arial" panose="020B0604020202020204" pitchFamily="34" charset="0"/>
              </a:rPr>
              <a:t>couverture élevée (40%)</a:t>
            </a:r>
          </a:p>
          <a:p>
            <a:pPr algn="ctr"/>
            <a:r>
              <a:rPr lang="fr-FR" sz="1200" dirty="0">
                <a:latin typeface="Arial" panose="020B0604020202020204" pitchFamily="34" charset="0"/>
                <a:cs typeface="Arial" panose="020B0604020202020204" pitchFamily="34" charset="0"/>
              </a:rPr>
              <a:t>port foliaire (intermédiaire)</a:t>
            </a:r>
          </a:p>
          <a:p>
            <a:pPr algn="ctr"/>
            <a:r>
              <a:rPr lang="fr-FR" sz="1200" dirty="0">
                <a:latin typeface="Arial" panose="020B0604020202020204" pitchFamily="34" charset="0"/>
                <a:cs typeface="Arial" panose="020B0604020202020204" pitchFamily="34" charset="0"/>
              </a:rPr>
              <a:t>surface foliaire (intermédiaire)</a:t>
            </a:r>
          </a:p>
        </p:txBody>
      </p:sp>
      <p:sp>
        <p:nvSpPr>
          <p:cNvPr id="11" name="ZoneTexte 10">
            <a:extLst>
              <a:ext uri="{FF2B5EF4-FFF2-40B4-BE49-F238E27FC236}">
                <a16:creationId xmlns:a16="http://schemas.microsoft.com/office/drawing/2014/main" id="{09E0FD96-6DFF-4349-802E-93FA82B51FB7}"/>
              </a:ext>
            </a:extLst>
          </p:cNvPr>
          <p:cNvSpPr txBox="1"/>
          <p:nvPr/>
        </p:nvSpPr>
        <p:spPr>
          <a:xfrm>
            <a:off x="-286584" y="3036837"/>
            <a:ext cx="7200900" cy="307777"/>
          </a:xfrm>
          <a:prstGeom prst="rect">
            <a:avLst/>
          </a:prstGeom>
          <a:noFill/>
        </p:spPr>
        <p:txBody>
          <a:bodyPr wrap="square" rtlCol="0">
            <a:spAutoFit/>
          </a:bodyPr>
          <a:lstStyle/>
          <a:p>
            <a:pPr algn="ctr"/>
            <a:r>
              <a:rPr lang="fr-FR" sz="1400" dirty="0">
                <a:latin typeface="Arial" panose="020B0604020202020204" pitchFamily="34" charset="0"/>
                <a:cs typeface="Arial" panose="020B0604020202020204" pitchFamily="34" charset="0"/>
              </a:rPr>
              <a:t>développement de deux variétés illustrant les différences en début de cycle</a:t>
            </a:r>
          </a:p>
        </p:txBody>
      </p:sp>
      <p:pic>
        <p:nvPicPr>
          <p:cNvPr id="13" name="Image 12">
            <a:extLst>
              <a:ext uri="{FF2B5EF4-FFF2-40B4-BE49-F238E27FC236}">
                <a16:creationId xmlns:a16="http://schemas.microsoft.com/office/drawing/2014/main" id="{19368137-96E3-41E5-9AFC-94F41B887F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93" y="3313727"/>
            <a:ext cx="6481641" cy="2332019"/>
          </a:xfrm>
          <a:prstGeom prst="rect">
            <a:avLst/>
          </a:prstGeom>
        </p:spPr>
      </p:pic>
      <p:sp>
        <p:nvSpPr>
          <p:cNvPr id="14" name="ZoneTexte 13">
            <a:extLst>
              <a:ext uri="{FF2B5EF4-FFF2-40B4-BE49-F238E27FC236}">
                <a16:creationId xmlns:a16="http://schemas.microsoft.com/office/drawing/2014/main" id="{DFC710E7-5C94-4A56-A1DD-F35B3D6124AE}"/>
              </a:ext>
            </a:extLst>
          </p:cNvPr>
          <p:cNvSpPr txBox="1"/>
          <p:nvPr/>
        </p:nvSpPr>
        <p:spPr>
          <a:xfrm>
            <a:off x="6722949" y="3203077"/>
            <a:ext cx="5010342" cy="523220"/>
          </a:xfrm>
          <a:prstGeom prst="rect">
            <a:avLst/>
          </a:prstGeom>
          <a:noFill/>
        </p:spPr>
        <p:txBody>
          <a:bodyPr wrap="square" rtlCol="0">
            <a:spAutoFit/>
          </a:bodyPr>
          <a:lstStyle/>
          <a:p>
            <a:pPr algn="ctr"/>
            <a:r>
              <a:rPr lang="fr-FR" sz="1400" dirty="0">
                <a:latin typeface="Arial" panose="020B0604020202020204" pitchFamily="34" charset="0"/>
                <a:cs typeface="Arial" panose="020B0604020202020204" pitchFamily="34" charset="0"/>
              </a:rPr>
              <a:t>illustration d’un bulk F2 </a:t>
            </a:r>
            <a:r>
              <a:rPr lang="fr-FR" sz="1200" dirty="0">
                <a:latin typeface="Arial" panose="020B0604020202020204" pitchFamily="34" charset="0"/>
                <a:cs typeface="Arial" panose="020B0604020202020204" pitchFamily="34" charset="0"/>
              </a:rPr>
              <a:t>(à droite) </a:t>
            </a:r>
            <a:r>
              <a:rPr lang="fr-FR" sz="1400" dirty="0">
                <a:latin typeface="Arial" panose="020B0604020202020204" pitchFamily="34" charset="0"/>
                <a:cs typeface="Arial" panose="020B0604020202020204" pitchFamily="34" charset="0"/>
              </a:rPr>
              <a:t>issu d’un croisement compétitif comparé à des variétés </a:t>
            </a:r>
            <a:r>
              <a:rPr lang="fr-FR" sz="1200" dirty="0">
                <a:latin typeface="Arial" panose="020B0604020202020204" pitchFamily="34" charset="0"/>
                <a:cs typeface="Arial" panose="020B0604020202020204" pitchFamily="34" charset="0"/>
              </a:rPr>
              <a:t>(à gauche)</a:t>
            </a:r>
            <a:endParaRPr lang="fr-FR" sz="1400" dirty="0">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AF966BF7-AD40-4B05-8102-FEC3527971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7852" y="3738648"/>
            <a:ext cx="3964295" cy="2984881"/>
          </a:xfrm>
          <a:prstGeom prst="rect">
            <a:avLst/>
          </a:prstGeom>
        </p:spPr>
      </p:pic>
    </p:spTree>
    <p:extLst>
      <p:ext uri="{BB962C8B-B14F-4D97-AF65-F5344CB8AC3E}">
        <p14:creationId xmlns:p14="http://schemas.microsoft.com/office/powerpoint/2010/main" val="3576430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A105BF-01EE-483E-B1DF-93A05AF962FB}"/>
              </a:ext>
            </a:extLst>
          </p:cNvPr>
          <p:cNvSpPr>
            <a:spLocks noGrp="1"/>
          </p:cNvSpPr>
          <p:nvPr>
            <p:ph type="title"/>
          </p:nvPr>
        </p:nvSpPr>
        <p:spPr>
          <a:xfrm>
            <a:off x="675121" y="46173"/>
            <a:ext cx="10261466" cy="732426"/>
          </a:xfrm>
        </p:spPr>
        <p:txBody>
          <a:bodyPr/>
          <a:lstStyle/>
          <a:p>
            <a:r>
              <a:rPr lang="fr-FR" dirty="0">
                <a:latin typeface="Arial" panose="020B0604020202020204" pitchFamily="34" charset="0"/>
                <a:cs typeface="Arial" panose="020B0604020202020204" pitchFamily="34" charset="0"/>
              </a:rPr>
              <a:t>Revue bibliographique</a:t>
            </a:r>
            <a:endParaRPr lang="fr-FR" dirty="0"/>
          </a:p>
        </p:txBody>
      </p:sp>
      <p:sp>
        <p:nvSpPr>
          <p:cNvPr id="5" name="Espace réservé du numéro de diapositive 4">
            <a:extLst>
              <a:ext uri="{FF2B5EF4-FFF2-40B4-BE49-F238E27FC236}">
                <a16:creationId xmlns:a16="http://schemas.microsoft.com/office/drawing/2014/main" id="{F3B5ABCA-2E99-4D2E-B4B3-1EAC2184B919}"/>
              </a:ext>
            </a:extLst>
          </p:cNvPr>
          <p:cNvSpPr>
            <a:spLocks noGrp="1"/>
          </p:cNvSpPr>
          <p:nvPr>
            <p:ph type="sldNum" sz="quarter" idx="12"/>
          </p:nvPr>
        </p:nvSpPr>
        <p:spPr/>
        <p:txBody>
          <a:bodyPr/>
          <a:lstStyle/>
          <a:p>
            <a:fld id="{BD8347EA-771E-4B9C-AFFD-EC95E4E4BBA1}" type="slidenum">
              <a:rPr lang="fr-FR" smtClean="0"/>
              <a:t>6</a:t>
            </a:fld>
            <a:endParaRPr lang="fr-FR"/>
          </a:p>
        </p:txBody>
      </p:sp>
      <p:sp>
        <p:nvSpPr>
          <p:cNvPr id="6" name="ZoneTexte 5">
            <a:extLst>
              <a:ext uri="{FF2B5EF4-FFF2-40B4-BE49-F238E27FC236}">
                <a16:creationId xmlns:a16="http://schemas.microsoft.com/office/drawing/2014/main" id="{74548F00-1A69-4686-9C43-D7A61B8EC9E8}"/>
              </a:ext>
            </a:extLst>
          </p:cNvPr>
          <p:cNvSpPr txBox="1"/>
          <p:nvPr/>
        </p:nvSpPr>
        <p:spPr>
          <a:xfrm>
            <a:off x="586211" y="971189"/>
            <a:ext cx="11147080" cy="769441"/>
          </a:xfrm>
          <a:prstGeom prst="rect">
            <a:avLst/>
          </a:prstGeom>
          <a:noFill/>
        </p:spPr>
        <p:txBody>
          <a:bodyPr wrap="square">
            <a:spAutoFit/>
          </a:bodyPr>
          <a:lstStyle/>
          <a:p>
            <a:r>
              <a:rPr lang="fr-FR" sz="2400" dirty="0">
                <a:latin typeface="Arial" panose="020B0604020202020204" pitchFamily="34" charset="0"/>
                <a:cs typeface="Arial" panose="020B0604020202020204" pitchFamily="34" charset="0"/>
              </a:rPr>
              <a:t>Corrélations entre traits :</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peu de corrélations fréquemment étudiées dans la littérature</a:t>
            </a:r>
          </a:p>
        </p:txBody>
      </p:sp>
      <p:pic>
        <p:nvPicPr>
          <p:cNvPr id="15" name="Image 14">
            <a:extLst>
              <a:ext uri="{FF2B5EF4-FFF2-40B4-BE49-F238E27FC236}">
                <a16:creationId xmlns:a16="http://schemas.microsoft.com/office/drawing/2014/main" id="{09D13545-A308-43EE-B10B-524DCF7056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211" y="1822547"/>
            <a:ext cx="7203107" cy="3920811"/>
          </a:xfrm>
          <a:prstGeom prst="rect">
            <a:avLst/>
          </a:prstGeom>
          <a:ln w="57150">
            <a:noFill/>
          </a:ln>
        </p:spPr>
      </p:pic>
      <p:sp>
        <p:nvSpPr>
          <p:cNvPr id="17" name="ZoneTexte 16">
            <a:extLst>
              <a:ext uri="{FF2B5EF4-FFF2-40B4-BE49-F238E27FC236}">
                <a16:creationId xmlns:a16="http://schemas.microsoft.com/office/drawing/2014/main" id="{3B531D4F-4B71-44F1-BAEA-FAAC9A8A9B0A}"/>
              </a:ext>
            </a:extLst>
          </p:cNvPr>
          <p:cNvSpPr txBox="1"/>
          <p:nvPr/>
        </p:nvSpPr>
        <p:spPr>
          <a:xfrm>
            <a:off x="0" y="5673362"/>
            <a:ext cx="11733291" cy="767133"/>
          </a:xfrm>
          <a:prstGeom prst="rect">
            <a:avLst/>
          </a:prstGeom>
          <a:noFill/>
        </p:spPr>
        <p:txBody>
          <a:bodyPr wrap="square">
            <a:spAutoFit/>
          </a:bodyPr>
          <a:lstStyle/>
          <a:p>
            <a:pPr algn="just">
              <a:lnSpc>
                <a:spcPct val="107000"/>
              </a:lnSpc>
              <a:spcBef>
                <a:spcPts val="300"/>
              </a:spcBef>
              <a:spcAft>
                <a:spcPts val="800"/>
              </a:spcAft>
              <a:tabLst>
                <a:tab pos="3060700" algn="l"/>
              </a:tabLst>
            </a:pPr>
            <a:r>
              <a:rPr lang="fr-FR" sz="1400" dirty="0">
                <a:effectLst/>
                <a:latin typeface="Arial" panose="020B0604020202020204" pitchFamily="34" charset="0"/>
                <a:ea typeface="Calibri" panose="020F0502020204030204" pitchFamily="34" charset="0"/>
                <a:cs typeface="Arial" panose="020B0604020202020204" pitchFamily="34" charset="0"/>
              </a:rPr>
              <a:t>Nombre de publications indiquant le degré de corrélation deux à deux entre les caractères d’intérêt permettant potentiellement d’améliorer la compétitivité des variétés de céréales à paille. Les résultats sont synthétisés en distinguant les corrélations positives (+), négatives (-) ou l’absence de corrélation (Abs) sur la base des informations et de l’interprétation fournie par les auteurs des différentes études. </a:t>
            </a:r>
          </a:p>
        </p:txBody>
      </p:sp>
    </p:spTree>
    <p:extLst>
      <p:ext uri="{BB962C8B-B14F-4D97-AF65-F5344CB8AC3E}">
        <p14:creationId xmlns:p14="http://schemas.microsoft.com/office/powerpoint/2010/main" val="179841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A105BF-01EE-483E-B1DF-93A05AF962FB}"/>
              </a:ext>
            </a:extLst>
          </p:cNvPr>
          <p:cNvSpPr>
            <a:spLocks noGrp="1"/>
          </p:cNvSpPr>
          <p:nvPr>
            <p:ph type="title"/>
          </p:nvPr>
        </p:nvSpPr>
        <p:spPr>
          <a:xfrm>
            <a:off x="675121" y="46173"/>
            <a:ext cx="10261466" cy="732426"/>
          </a:xfrm>
        </p:spPr>
        <p:txBody>
          <a:bodyPr/>
          <a:lstStyle/>
          <a:p>
            <a:r>
              <a:rPr lang="fr-FR" dirty="0">
                <a:latin typeface="Arial" panose="020B0604020202020204" pitchFamily="34" charset="0"/>
                <a:cs typeface="Arial" panose="020B0604020202020204" pitchFamily="34" charset="0"/>
              </a:rPr>
              <a:t>Revue bibliographique</a:t>
            </a:r>
            <a:endParaRPr lang="fr-FR" dirty="0"/>
          </a:p>
        </p:txBody>
      </p:sp>
      <p:sp>
        <p:nvSpPr>
          <p:cNvPr id="5" name="Espace réservé du numéro de diapositive 4">
            <a:extLst>
              <a:ext uri="{FF2B5EF4-FFF2-40B4-BE49-F238E27FC236}">
                <a16:creationId xmlns:a16="http://schemas.microsoft.com/office/drawing/2014/main" id="{F3B5ABCA-2E99-4D2E-B4B3-1EAC2184B919}"/>
              </a:ext>
            </a:extLst>
          </p:cNvPr>
          <p:cNvSpPr>
            <a:spLocks noGrp="1"/>
          </p:cNvSpPr>
          <p:nvPr>
            <p:ph type="sldNum" sz="quarter" idx="12"/>
          </p:nvPr>
        </p:nvSpPr>
        <p:spPr/>
        <p:txBody>
          <a:bodyPr/>
          <a:lstStyle/>
          <a:p>
            <a:fld id="{BD8347EA-771E-4B9C-AFFD-EC95E4E4BBA1}" type="slidenum">
              <a:rPr lang="fr-FR" smtClean="0"/>
              <a:t>7</a:t>
            </a:fld>
            <a:endParaRPr lang="fr-FR"/>
          </a:p>
        </p:txBody>
      </p:sp>
      <p:sp>
        <p:nvSpPr>
          <p:cNvPr id="6" name="ZoneTexte 5">
            <a:extLst>
              <a:ext uri="{FF2B5EF4-FFF2-40B4-BE49-F238E27FC236}">
                <a16:creationId xmlns:a16="http://schemas.microsoft.com/office/drawing/2014/main" id="{74548F00-1A69-4686-9C43-D7A61B8EC9E8}"/>
              </a:ext>
            </a:extLst>
          </p:cNvPr>
          <p:cNvSpPr txBox="1"/>
          <p:nvPr/>
        </p:nvSpPr>
        <p:spPr>
          <a:xfrm>
            <a:off x="586211" y="971189"/>
            <a:ext cx="11147080" cy="4154984"/>
          </a:xfrm>
          <a:prstGeom prst="rect">
            <a:avLst/>
          </a:prstGeom>
          <a:noFill/>
        </p:spPr>
        <p:txBody>
          <a:bodyPr wrap="square">
            <a:spAutoFit/>
          </a:bodyPr>
          <a:lstStyle/>
          <a:p>
            <a:r>
              <a:rPr lang="fr-FR" sz="2400" dirty="0">
                <a:latin typeface="Arial" panose="020B0604020202020204" pitchFamily="34" charset="0"/>
                <a:cs typeface="Arial" panose="020B0604020202020204" pitchFamily="34" charset="0"/>
              </a:rPr>
              <a:t>Principales conclusions :</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se focaliser sur la compétitivité plutôt que la tolérance et l’allélopathie</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distinguer deux sous-ensembles de caractères durant le cycle cultural : </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les caractères pré-épiaison</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les caractères post-épiaison</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mesurer les différents caractères séparément et non dans le cadre d’un indicateur synthétique (pas de redondance stricte entre caractères)</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sélectionner de manière indirecte certains caractères dans un environnement sans adventice semble efficace</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adapter les schémas de sélection actuels qui n’intègrent pas ou peu les mesures de caractères pré-épiaison</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définir différents idéotypes pour sélectionner des variétés plus compétitives adaptées à chaque stratégie globale de gestion des adventices</a:t>
            </a:r>
          </a:p>
        </p:txBody>
      </p:sp>
    </p:spTree>
    <p:extLst>
      <p:ext uri="{BB962C8B-B14F-4D97-AF65-F5344CB8AC3E}">
        <p14:creationId xmlns:p14="http://schemas.microsoft.com/office/powerpoint/2010/main" val="56237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A105BF-01EE-483E-B1DF-93A05AF962FB}"/>
              </a:ext>
            </a:extLst>
          </p:cNvPr>
          <p:cNvSpPr>
            <a:spLocks noGrp="1"/>
          </p:cNvSpPr>
          <p:nvPr>
            <p:ph type="title"/>
          </p:nvPr>
        </p:nvSpPr>
        <p:spPr>
          <a:xfrm>
            <a:off x="675121" y="46173"/>
            <a:ext cx="10261466" cy="732426"/>
          </a:xfrm>
        </p:spPr>
        <p:txBody>
          <a:bodyPr/>
          <a:lstStyle/>
          <a:p>
            <a:r>
              <a:rPr lang="fr-FR" dirty="0">
                <a:latin typeface="Arial" panose="020B0604020202020204" pitchFamily="34" charset="0"/>
                <a:cs typeface="Arial" panose="020B0604020202020204" pitchFamily="34" charset="0"/>
              </a:rPr>
              <a:t>Simulations modèle mécaniste FLORSYS</a:t>
            </a:r>
            <a:endParaRPr lang="fr-FR" dirty="0"/>
          </a:p>
        </p:txBody>
      </p:sp>
      <p:sp>
        <p:nvSpPr>
          <p:cNvPr id="5" name="Espace réservé du numéro de diapositive 4">
            <a:extLst>
              <a:ext uri="{FF2B5EF4-FFF2-40B4-BE49-F238E27FC236}">
                <a16:creationId xmlns:a16="http://schemas.microsoft.com/office/drawing/2014/main" id="{F3B5ABCA-2E99-4D2E-B4B3-1EAC2184B919}"/>
              </a:ext>
            </a:extLst>
          </p:cNvPr>
          <p:cNvSpPr>
            <a:spLocks noGrp="1"/>
          </p:cNvSpPr>
          <p:nvPr>
            <p:ph type="sldNum" sz="quarter" idx="12"/>
          </p:nvPr>
        </p:nvSpPr>
        <p:spPr/>
        <p:txBody>
          <a:bodyPr/>
          <a:lstStyle/>
          <a:p>
            <a:fld id="{BD8347EA-771E-4B9C-AFFD-EC95E4E4BBA1}" type="slidenum">
              <a:rPr lang="fr-FR" smtClean="0"/>
              <a:t>8</a:t>
            </a:fld>
            <a:endParaRPr lang="fr-FR"/>
          </a:p>
        </p:txBody>
      </p:sp>
      <p:sp>
        <p:nvSpPr>
          <p:cNvPr id="6" name="ZoneTexte 5">
            <a:extLst>
              <a:ext uri="{FF2B5EF4-FFF2-40B4-BE49-F238E27FC236}">
                <a16:creationId xmlns:a16="http://schemas.microsoft.com/office/drawing/2014/main" id="{74548F00-1A69-4686-9C43-D7A61B8EC9E8}"/>
              </a:ext>
            </a:extLst>
          </p:cNvPr>
          <p:cNvSpPr txBox="1"/>
          <p:nvPr/>
        </p:nvSpPr>
        <p:spPr>
          <a:xfrm>
            <a:off x="586211" y="971189"/>
            <a:ext cx="11147080" cy="5139869"/>
          </a:xfrm>
          <a:prstGeom prst="rect">
            <a:avLst/>
          </a:prstGeom>
          <a:noFill/>
        </p:spPr>
        <p:txBody>
          <a:bodyPr wrap="square">
            <a:spAutoFit/>
          </a:bodyPr>
          <a:lstStyle/>
          <a:p>
            <a:r>
              <a:rPr lang="fr-FR" sz="2400" dirty="0">
                <a:latin typeface="Arial" panose="020B0604020202020204" pitchFamily="34" charset="0"/>
                <a:cs typeface="Arial" panose="020B0604020202020204" pitchFamily="34" charset="0"/>
              </a:rPr>
              <a:t>Objectif : évaluer des variétés de blé tendre existantes et virtuelles </a:t>
            </a:r>
            <a:r>
              <a:rPr lang="fr-FR" sz="2400" i="1" dirty="0">
                <a:latin typeface="Arial" panose="020B0604020202020204" pitchFamily="34" charset="0"/>
                <a:cs typeface="Arial" panose="020B0604020202020204" pitchFamily="34" charset="0"/>
              </a:rPr>
              <a:t>in silico</a:t>
            </a:r>
            <a:endParaRPr lang="fr-FR"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paramétrage de 3 variétés réelles </a:t>
            </a:r>
            <a:r>
              <a:rPr lang="fr-FR" dirty="0">
                <a:latin typeface="Arial" panose="020B0604020202020204" pitchFamily="34" charset="0"/>
                <a:cs typeface="Arial" panose="020B0604020202020204" pitchFamily="34" charset="0"/>
              </a:rPr>
              <a:t>(</a:t>
            </a:r>
            <a:r>
              <a:rPr lang="fr-FR" dirty="0" err="1">
                <a:latin typeface="Arial" panose="020B0604020202020204" pitchFamily="34" charset="0"/>
                <a:cs typeface="Arial" panose="020B0604020202020204" pitchFamily="34" charset="0"/>
              </a:rPr>
              <a:t>Caphorn</a:t>
            </a:r>
            <a:r>
              <a:rPr lang="fr-FR" dirty="0">
                <a:latin typeface="Arial" panose="020B0604020202020204" pitchFamily="34" charset="0"/>
                <a:cs typeface="Arial" panose="020B0604020202020204" pitchFamily="34" charset="0"/>
              </a:rPr>
              <a:t>, Cézanne, </a:t>
            </a:r>
            <a:r>
              <a:rPr lang="fr-FR" dirty="0" err="1">
                <a:latin typeface="Arial" panose="020B0604020202020204" pitchFamily="34" charset="0"/>
                <a:cs typeface="Arial" panose="020B0604020202020204" pitchFamily="34" charset="0"/>
              </a:rPr>
              <a:t>Orvantis</a:t>
            </a:r>
            <a:r>
              <a:rPr lang="fr-FR" dirty="0">
                <a:latin typeface="Arial" panose="020B0604020202020204" pitchFamily="34" charset="0"/>
                <a:cs typeface="Arial" panose="020B0604020202020204" pitchFamily="34" charset="0"/>
              </a:rPr>
              <a:t>, en amont du projet)</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création de 20 variétés virtuelles</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simulation de 3600 systèmes de culture sur 30 ans pour 10 séries météorologiques</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synthèse des données (analyses statistiques)</a:t>
            </a:r>
          </a:p>
          <a:p>
            <a:pPr marL="342900" indent="-342900">
              <a:buFont typeface="Wingdings" panose="05000000000000000000" pitchFamily="2" charset="2"/>
              <a:buChar char="ü"/>
            </a:pPr>
            <a:endParaRPr lang="fr-FR" sz="20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Comparer 4 objectifs de sélection:</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maximisation du rendement potentiel </a:t>
            </a:r>
            <a:r>
              <a:rPr lang="fr-FR" dirty="0">
                <a:latin typeface="Arial" panose="020B0604020202020204" pitchFamily="34" charset="0"/>
                <a:cs typeface="Arial" panose="020B0604020202020204" pitchFamily="34" charset="0"/>
              </a:rPr>
              <a:t>(en absence d’adventices) </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maximisation du rendement réel </a:t>
            </a:r>
            <a:r>
              <a:rPr lang="fr-FR" dirty="0">
                <a:latin typeface="Arial" panose="020B0604020202020204" pitchFamily="34" charset="0"/>
                <a:cs typeface="Arial" panose="020B0604020202020204" pitchFamily="34" charset="0"/>
              </a:rPr>
              <a:t>(en présence d’une forte pression d’adventices) </a:t>
            </a:r>
            <a:endParaRPr lang="fr-FR" sz="20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maximisation de la tolérance vis-à-vis des adventices</a:t>
            </a:r>
          </a:p>
          <a:p>
            <a:pPr marL="800100" lvl="1"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maximisation de la compétitivité vis-à-vis des adventices</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l’objectif de maximisation du rendement réel a donné les meilleurs résultats également pour maximisation la tolérance et la compétitivité vis-à-vis des adventices</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deux idéotypes distincts permettent de maximiser le rendement en présence d’une forte pression d’adventices, conduisant à des objectifs de sélection souvent antagonistes, sauf pour deux paramètres…</a:t>
            </a:r>
          </a:p>
        </p:txBody>
      </p:sp>
    </p:spTree>
    <p:extLst>
      <p:ext uri="{BB962C8B-B14F-4D97-AF65-F5344CB8AC3E}">
        <p14:creationId xmlns:p14="http://schemas.microsoft.com/office/powerpoint/2010/main" val="2411504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A105BF-01EE-483E-B1DF-93A05AF962FB}"/>
              </a:ext>
            </a:extLst>
          </p:cNvPr>
          <p:cNvSpPr>
            <a:spLocks noGrp="1"/>
          </p:cNvSpPr>
          <p:nvPr>
            <p:ph type="title"/>
          </p:nvPr>
        </p:nvSpPr>
        <p:spPr>
          <a:xfrm>
            <a:off x="675121" y="46173"/>
            <a:ext cx="10261466" cy="732426"/>
          </a:xfrm>
        </p:spPr>
        <p:txBody>
          <a:bodyPr/>
          <a:lstStyle/>
          <a:p>
            <a:r>
              <a:rPr lang="fr-FR" dirty="0">
                <a:latin typeface="Arial" panose="020B0604020202020204" pitchFamily="34" charset="0"/>
                <a:cs typeface="Arial" panose="020B0604020202020204" pitchFamily="34" charset="0"/>
              </a:rPr>
              <a:t>Simulations modèle mécaniste FLORSYS</a:t>
            </a:r>
            <a:endParaRPr lang="fr-FR" dirty="0"/>
          </a:p>
        </p:txBody>
      </p:sp>
      <p:sp>
        <p:nvSpPr>
          <p:cNvPr id="5" name="Espace réservé du numéro de diapositive 4">
            <a:extLst>
              <a:ext uri="{FF2B5EF4-FFF2-40B4-BE49-F238E27FC236}">
                <a16:creationId xmlns:a16="http://schemas.microsoft.com/office/drawing/2014/main" id="{F3B5ABCA-2E99-4D2E-B4B3-1EAC2184B919}"/>
              </a:ext>
            </a:extLst>
          </p:cNvPr>
          <p:cNvSpPr>
            <a:spLocks noGrp="1"/>
          </p:cNvSpPr>
          <p:nvPr>
            <p:ph type="sldNum" sz="quarter" idx="12"/>
          </p:nvPr>
        </p:nvSpPr>
        <p:spPr/>
        <p:txBody>
          <a:bodyPr/>
          <a:lstStyle/>
          <a:p>
            <a:fld id="{BD8347EA-771E-4B9C-AFFD-EC95E4E4BBA1}" type="slidenum">
              <a:rPr lang="fr-FR" smtClean="0"/>
              <a:t>9</a:t>
            </a:fld>
            <a:endParaRPr lang="fr-FR"/>
          </a:p>
        </p:txBody>
      </p:sp>
      <p:sp>
        <p:nvSpPr>
          <p:cNvPr id="6" name="ZoneTexte 5">
            <a:extLst>
              <a:ext uri="{FF2B5EF4-FFF2-40B4-BE49-F238E27FC236}">
                <a16:creationId xmlns:a16="http://schemas.microsoft.com/office/drawing/2014/main" id="{74548F00-1A69-4686-9C43-D7A61B8EC9E8}"/>
              </a:ext>
            </a:extLst>
          </p:cNvPr>
          <p:cNvSpPr txBox="1"/>
          <p:nvPr/>
        </p:nvSpPr>
        <p:spPr>
          <a:xfrm>
            <a:off x="586211" y="971189"/>
            <a:ext cx="11147080" cy="1908215"/>
          </a:xfrm>
          <a:prstGeom prst="rect">
            <a:avLst/>
          </a:prstGeom>
          <a:noFill/>
        </p:spPr>
        <p:txBody>
          <a:bodyPr wrap="square">
            <a:spAutoFit/>
          </a:bodyPr>
          <a:lstStyle/>
          <a:p>
            <a:r>
              <a:rPr lang="fr-FR" sz="2400" dirty="0">
                <a:latin typeface="Arial" panose="020B0604020202020204" pitchFamily="34" charset="0"/>
                <a:cs typeface="Arial" panose="020B0604020202020204" pitchFamily="34" charset="0"/>
              </a:rPr>
              <a:t>Principales conclusions sur ces deux paramètres (en lien avec la sélection) :</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la vitesse de couverture du sol en début de cycle </a:t>
            </a:r>
            <a:r>
              <a:rPr lang="fr-FR" dirty="0">
                <a:latin typeface="Arial" panose="020B0604020202020204" pitchFamily="34" charset="0"/>
                <a:cs typeface="Arial" panose="020B0604020202020204" pitchFamily="34" charset="0"/>
              </a:rPr>
              <a:t>(cohérent avec la littérature récente où cette cible permettrait, en présence d’adventices, de réduire la biomasse adventice et d’augmenter le rendement, tout en ne pénalisant pas le rendement en absence d’adventices)</a:t>
            </a:r>
          </a:p>
          <a:p>
            <a:pPr marL="342900" indent="-342900">
              <a:buFont typeface="Wingdings" panose="05000000000000000000" pitchFamily="2" charset="2"/>
              <a:buChar char="ü"/>
            </a:pPr>
            <a:r>
              <a:rPr lang="fr-FR" sz="2000" dirty="0">
                <a:latin typeface="Arial" panose="020B0604020202020204" pitchFamily="34" charset="0"/>
                <a:cs typeface="Arial" panose="020B0604020202020204" pitchFamily="34" charset="0"/>
              </a:rPr>
              <a:t>la hauteur à floraison </a:t>
            </a:r>
            <a:r>
              <a:rPr lang="fr-FR" dirty="0">
                <a:latin typeface="Arial" panose="020B0604020202020204" pitchFamily="34" charset="0"/>
                <a:cs typeface="Arial" panose="020B0604020202020204" pitchFamily="34" charset="0"/>
              </a:rPr>
              <a:t>(moins cohérent avec la littérature sur la compétitivité, mais cohérent avec les programmes de sélection actuels orientés vers des variétés semi-naines)</a:t>
            </a:r>
          </a:p>
        </p:txBody>
      </p:sp>
      <p:pic>
        <p:nvPicPr>
          <p:cNvPr id="7" name="Image 6">
            <a:extLst>
              <a:ext uri="{FF2B5EF4-FFF2-40B4-BE49-F238E27FC236}">
                <a16:creationId xmlns:a16="http://schemas.microsoft.com/office/drawing/2014/main" id="{276E26BE-3E3E-4B61-904B-130A2C0CB52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86211" y="2932387"/>
            <a:ext cx="9136973" cy="2944162"/>
          </a:xfrm>
          <a:prstGeom prst="rect">
            <a:avLst/>
          </a:prstGeom>
          <a:noFill/>
          <a:ln w="38100">
            <a:noFill/>
          </a:ln>
        </p:spPr>
      </p:pic>
      <p:sp>
        <p:nvSpPr>
          <p:cNvPr id="8" name="ZoneTexte 7">
            <a:extLst>
              <a:ext uri="{FF2B5EF4-FFF2-40B4-BE49-F238E27FC236}">
                <a16:creationId xmlns:a16="http://schemas.microsoft.com/office/drawing/2014/main" id="{8164A3CF-5489-4F46-81D2-EF37C156DD2D}"/>
              </a:ext>
            </a:extLst>
          </p:cNvPr>
          <p:cNvSpPr txBox="1"/>
          <p:nvPr/>
        </p:nvSpPr>
        <p:spPr>
          <a:xfrm>
            <a:off x="161000" y="5887972"/>
            <a:ext cx="11367611" cy="741293"/>
          </a:xfrm>
          <a:prstGeom prst="rect">
            <a:avLst/>
          </a:prstGeom>
          <a:noFill/>
        </p:spPr>
        <p:txBody>
          <a:bodyPr wrap="square">
            <a:spAutoFit/>
          </a:bodyPr>
          <a:lstStyle/>
          <a:p>
            <a:pPr algn="just">
              <a:lnSpc>
                <a:spcPct val="107000"/>
              </a:lnSpc>
              <a:spcBef>
                <a:spcPts val="300"/>
              </a:spcBef>
              <a:spcAft>
                <a:spcPts val="800"/>
              </a:spcAft>
              <a:tabLst>
                <a:tab pos="3060700" algn="l"/>
              </a:tabLst>
            </a:pPr>
            <a:r>
              <a:rPr lang="fr-FR" sz="800" dirty="0">
                <a:latin typeface="Arial" panose="020B0604020202020204" pitchFamily="34" charset="0"/>
                <a:ea typeface="Calibri" panose="020F0502020204030204" pitchFamily="34" charset="0"/>
                <a:cs typeface="Arial" panose="020B0604020202020204" pitchFamily="34" charset="0"/>
              </a:rPr>
              <a:t>Deux paramètres du blé tendre associés à l’objectif de maximisation du rendement réel (forte pression d’adventices), les idéotypes retenus selon l’orientation de la sélection, ainsi que la cohérence avec les informations disponibles dans la littérature. Les informations disponibles sur la tolérance et la compétitivité des vis-à-vis des adventices sont basées sur une revue de la littérature sur les céréales à paille semées en hiver et au printemps dans le monde entier (Lever et al., 2022a). Idéotypes de blé : iY1 iY2 iY3 = agriculture biologique incluant l’usage du labour, iN1 iN2 iN3 = agriculture biologique en semis direct, iH1 iH2 iH3 = agriculture conventionnelle incluant l’usage des herbicides, iC1 iC2 iC3 = agriculture biologique avec le blé tendre semé dans un couvert de trèfle, iT1 iT2 iT3 = objectifs de tolérance aux adventices (faible perte de rendement en présence d’adventices), iS1 iS2 iS3 = objectifs de compétitivité vis-à-vis des adventices (faible biomasse d'adventices au champ). (tiré de Lebreton et al., 2025).</a:t>
            </a:r>
            <a:endParaRPr lang="fr-FR" sz="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07614388"/>
      </p:ext>
    </p:extLst>
  </p:cSld>
  <p:clrMapOvr>
    <a:masterClrMapping/>
  </p:clrMapOvr>
</p:sld>
</file>

<file path=ppt/theme/theme1.xml><?xml version="1.0" encoding="utf-8"?>
<a:theme xmlns:a="http://schemas.openxmlformats.org/drawingml/2006/main" name="Thème Office">
  <a:themeElements>
    <a:clrScheme name="Vert jaune">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96623de-d8d1-48fb-b70d-7110ff29fdeb" xsi:nil="true"/>
    <lcf76f155ced4ddcb4097134ff3c332f xmlns="c499480c-1540-4ffc-83c5-a433d9f1ccb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292C5402649942AC04D74907293DAB" ma:contentTypeVersion="16" ma:contentTypeDescription="Crée un document." ma:contentTypeScope="" ma:versionID="15171cab309e5ecbb0b144f83cedee92">
  <xsd:schema xmlns:xsd="http://www.w3.org/2001/XMLSchema" xmlns:xs="http://www.w3.org/2001/XMLSchema" xmlns:p="http://schemas.microsoft.com/office/2006/metadata/properties" xmlns:ns2="c499480c-1540-4ffc-83c5-a433d9f1ccbc" xmlns:ns3="596623de-d8d1-48fb-b70d-7110ff29fdeb" targetNamespace="http://schemas.microsoft.com/office/2006/metadata/properties" ma:root="true" ma:fieldsID="e927efbf9f08ff5196b76bc46ea0ce3f" ns2:_="" ns3:_="">
    <xsd:import namespace="c499480c-1540-4ffc-83c5-a433d9f1ccbc"/>
    <xsd:import namespace="596623de-d8d1-48fb-b70d-7110ff29fde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9480c-1540-4ffc-83c5-a433d9f1cc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351e27fc-69cc-4f98-aa5d-b666aca758f3"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6623de-d8d1-48fb-b70d-7110ff29fdeb"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TaxCatchAll" ma:index="18" nillable="true" ma:displayName="Taxonomy Catch All Column" ma:hidden="true" ma:list="{c0814d59-edf0-412a-bb02-13f2c52fb4ae}" ma:internalName="TaxCatchAll" ma:showField="CatchAllData" ma:web="596623de-d8d1-48fb-b70d-7110ff29fd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0590CD-5290-478F-B5B3-9D9B9FF6FEAB}">
  <ds:schemaRefs>
    <ds:schemaRef ds:uri="http://schemas.microsoft.com/office/2006/metadata/properties"/>
    <ds:schemaRef ds:uri="http://schemas.microsoft.com/office/infopath/2007/PartnerControls"/>
    <ds:schemaRef ds:uri="596623de-d8d1-48fb-b70d-7110ff29fdeb"/>
    <ds:schemaRef ds:uri="c499480c-1540-4ffc-83c5-a433d9f1ccbc"/>
  </ds:schemaRefs>
</ds:datastoreItem>
</file>

<file path=customXml/itemProps2.xml><?xml version="1.0" encoding="utf-8"?>
<ds:datastoreItem xmlns:ds="http://schemas.openxmlformats.org/officeDocument/2006/customXml" ds:itemID="{B15CF462-3BDC-40B1-AB88-3D5CF444727D}">
  <ds:schemaRefs>
    <ds:schemaRef ds:uri="http://schemas.microsoft.com/sharepoint/v3/contenttype/forms"/>
  </ds:schemaRefs>
</ds:datastoreItem>
</file>

<file path=customXml/itemProps3.xml><?xml version="1.0" encoding="utf-8"?>
<ds:datastoreItem xmlns:ds="http://schemas.openxmlformats.org/officeDocument/2006/customXml" ds:itemID="{249757FA-9EFE-450F-9C1A-8719CB15D6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9480c-1540-4ffc-83c5-a433d9f1ccbc"/>
    <ds:schemaRef ds:uri="596623de-d8d1-48fb-b70d-7110ff29fd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1104</TotalTime>
  <Words>2617</Words>
  <Application>Microsoft Office PowerPoint</Application>
  <PresentationFormat>Grand écran</PresentationFormat>
  <Paragraphs>237</Paragraphs>
  <Slides>21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Nunito</vt:lpstr>
      <vt:lpstr>Wingdings</vt:lpstr>
      <vt:lpstr>Arial</vt:lpstr>
      <vt:lpstr>Calibri</vt:lpstr>
      <vt:lpstr>Thème Office</vt:lpstr>
      <vt:lpstr>Blé-Adventices-III : Amélioration de la compétitivité des variétés de blé tendre vis-à-vis des adventices pour l’agriculture biologique</vt:lpstr>
      <vt:lpstr>Contexte général</vt:lpstr>
      <vt:lpstr>Objectif général du projet</vt:lpstr>
      <vt:lpstr>Revue bibliographique</vt:lpstr>
      <vt:lpstr>Revue bibliographique</vt:lpstr>
      <vt:lpstr>Revue bibliographique</vt:lpstr>
      <vt:lpstr>Revue bibliographique</vt:lpstr>
      <vt:lpstr>Simulations modèle mécaniste FLORSYS</vt:lpstr>
      <vt:lpstr>Simulations modèle mécaniste FLORSYS</vt:lpstr>
      <vt:lpstr>Illustration lien simulations - littérature</vt:lpstr>
      <vt:lpstr>Ateliers d’idéotypage</vt:lpstr>
      <vt:lpstr>Ateliers d’idéotypage</vt:lpstr>
      <vt:lpstr>Ateliers d’idéotypage</vt:lpstr>
      <vt:lpstr>Ateliers d’idéotypage</vt:lpstr>
      <vt:lpstr>Expérimentation au champ</vt:lpstr>
      <vt:lpstr>Expérimentation au champ</vt:lpstr>
      <vt:lpstr>Expérimentation au champ</vt:lpstr>
      <vt:lpstr>Expérimentation au champ</vt:lpstr>
      <vt:lpstr>Expérimentation au champ</vt:lpstr>
      <vt:lpstr>Discussion générale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Virginie Biard</dc:creator>
  <cp:lastModifiedBy>Emeline TEISSIER FREMERY</cp:lastModifiedBy>
  <cp:revision>97</cp:revision>
  <dcterms:created xsi:type="dcterms:W3CDTF">2021-01-18T09:15:26Z</dcterms:created>
  <dcterms:modified xsi:type="dcterms:W3CDTF">2026-03-25T09:00:08Z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0x010100A2292C5402649942AC04D74907293DAB</vt:lpwstr>
  </property>
  <property fmtid="{D5CDD505-2E9C-101B-9397-08002B2CF9AE}" pid="3" name="MediaServiceImageTags">
    <vt:lpwstr/>
  </property>
</Properties>
</file>