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4" r:id="rId5"/>
    <p:sldId id="320" r:id="rId6"/>
    <p:sldId id="321" r:id="rId7"/>
    <p:sldId id="323" r:id="rId8"/>
    <p:sldId id="340" r:id="rId9"/>
    <p:sldId id="341" r:id="rId10"/>
    <p:sldId id="336" r:id="rId11"/>
    <p:sldId id="342" r:id="rId12"/>
    <p:sldId id="337" r:id="rId13"/>
    <p:sldId id="343" r:id="rId14"/>
    <p:sldId id="338" r:id="rId15"/>
    <p:sldId id="344" r:id="rId16"/>
    <p:sldId id="339" r:id="rId17"/>
    <p:sldId id="333" r:id="rId18"/>
    <p:sldId id="345" r:id="rId19"/>
    <p:sldId id="334" r:id="rId20"/>
    <p:sldId id="316" r:id="rId21"/>
  </p:sldIdLst>
  <p:sldSz cx="12192000" cy="6858000"/>
  <p:notesSz cx="6858000" cy="9144000"/>
  <p:embeddedFontLst>
    <p:embeddedFont>
      <p:font typeface="Nunito" pitchFamily="2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563"/>
    <a:srgbClr val="CC9900"/>
    <a:srgbClr val="EF7920"/>
    <a:srgbClr val="D1DAB0"/>
    <a:srgbClr val="675449"/>
    <a:srgbClr val="FAB615"/>
    <a:srgbClr val="D70A78"/>
    <a:srgbClr val="7C388D"/>
    <a:srgbClr val="244896"/>
    <a:srgbClr val="C33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52306-3EDF-4DD0-B050-A0F951F38364}" v="568" dt="2026-03-15T15:34:59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2" autoAdjust="0"/>
    <p:restoredTop sz="93416" autoAdjust="0"/>
  </p:normalViewPr>
  <p:slideViewPr>
    <p:cSldViewPr snapToGrid="0">
      <p:cViewPr varScale="1">
        <p:scale>
          <a:sx n="76" d="100"/>
          <a:sy n="76" d="100"/>
        </p:scale>
        <p:origin x="341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WARTE Jean-Charles" userId="2bfd57f8-57b6-48e4-94f0-ba056530821c" providerId="ADAL" clId="{B6AB840C-2C7A-4468-86A4-A7BCF4175E75}"/>
    <pc:docChg chg="undo redo custSel addSld modSld">
      <pc:chgData name="DESWARTE Jean-Charles" userId="2bfd57f8-57b6-48e4-94f0-ba056530821c" providerId="ADAL" clId="{B6AB840C-2C7A-4468-86A4-A7BCF4175E75}" dt="2026-03-15T15:35:43.708" v="1508" actId="1076"/>
      <pc:docMkLst>
        <pc:docMk/>
      </pc:docMkLst>
      <pc:sldChg chg="mod modShow">
        <pc:chgData name="DESWARTE Jean-Charles" userId="2bfd57f8-57b6-48e4-94f0-ba056530821c" providerId="ADAL" clId="{B6AB840C-2C7A-4468-86A4-A7BCF4175E75}" dt="2026-03-15T13:32:42.333" v="1451" actId="729"/>
        <pc:sldMkLst>
          <pc:docMk/>
          <pc:sldMk cId="2526362826" sldId="320"/>
        </pc:sldMkLst>
      </pc:sldChg>
      <pc:sldChg chg="modSp mod modAnim">
        <pc:chgData name="DESWARTE Jean-Charles" userId="2bfd57f8-57b6-48e4-94f0-ba056530821c" providerId="ADAL" clId="{B6AB840C-2C7A-4468-86A4-A7BCF4175E75}" dt="2026-03-15T13:36:06.983" v="1465" actId="1076"/>
        <pc:sldMkLst>
          <pc:docMk/>
          <pc:sldMk cId="2592441055" sldId="321"/>
        </pc:sldMkLst>
        <pc:spChg chg="mod">
          <ac:chgData name="DESWARTE Jean-Charles" userId="2bfd57f8-57b6-48e4-94f0-ba056530821c" providerId="ADAL" clId="{B6AB840C-2C7A-4468-86A4-A7BCF4175E75}" dt="2026-03-15T13:35:58.956" v="1463" actId="1076"/>
          <ac:spMkLst>
            <pc:docMk/>
            <pc:sldMk cId="2592441055" sldId="321"/>
            <ac:spMk id="8" creationId="{382B722A-DAF8-7C49-128B-45EAD99D7FA4}"/>
          </ac:spMkLst>
        </pc:spChg>
        <pc:spChg chg="mod">
          <ac:chgData name="DESWARTE Jean-Charles" userId="2bfd57f8-57b6-48e4-94f0-ba056530821c" providerId="ADAL" clId="{B6AB840C-2C7A-4468-86A4-A7BCF4175E75}" dt="2026-03-15T13:36:06.983" v="1465" actId="1076"/>
          <ac:spMkLst>
            <pc:docMk/>
            <pc:sldMk cId="2592441055" sldId="321"/>
            <ac:spMk id="9" creationId="{DC1A0356-AEFE-864C-2A55-9C877D6B8200}"/>
          </ac:spMkLst>
        </pc:spChg>
        <pc:spChg chg="mod">
          <ac:chgData name="DESWARTE Jean-Charles" userId="2bfd57f8-57b6-48e4-94f0-ba056530821c" providerId="ADAL" clId="{B6AB840C-2C7A-4468-86A4-A7BCF4175E75}" dt="2026-03-15T13:35:49.948" v="1461" actId="403"/>
          <ac:spMkLst>
            <pc:docMk/>
            <pc:sldMk cId="2592441055" sldId="321"/>
            <ac:spMk id="10" creationId="{E2730F76-6298-5C28-C6BB-8ACCF17D3894}"/>
          </ac:spMkLst>
        </pc:spChg>
        <pc:spChg chg="mod">
          <ac:chgData name="DESWARTE Jean-Charles" userId="2bfd57f8-57b6-48e4-94f0-ba056530821c" providerId="ADAL" clId="{B6AB840C-2C7A-4468-86A4-A7BCF4175E75}" dt="2026-03-15T13:35:49.948" v="1461" actId="403"/>
          <ac:spMkLst>
            <pc:docMk/>
            <pc:sldMk cId="2592441055" sldId="321"/>
            <ac:spMk id="56" creationId="{3D7FA2F6-B385-B75D-2DF6-78B1B35D54FD}"/>
          </ac:spMkLst>
        </pc:spChg>
        <pc:spChg chg="mod">
          <ac:chgData name="DESWARTE Jean-Charles" userId="2bfd57f8-57b6-48e4-94f0-ba056530821c" providerId="ADAL" clId="{B6AB840C-2C7A-4468-86A4-A7BCF4175E75}" dt="2026-03-15T13:35:49.948" v="1461" actId="403"/>
          <ac:spMkLst>
            <pc:docMk/>
            <pc:sldMk cId="2592441055" sldId="321"/>
            <ac:spMk id="57" creationId="{9A3D7AD9-9554-57E7-B974-C321B45DDD7D}"/>
          </ac:spMkLst>
        </pc:spChg>
        <pc:spChg chg="mod">
          <ac:chgData name="DESWARTE Jean-Charles" userId="2bfd57f8-57b6-48e4-94f0-ba056530821c" providerId="ADAL" clId="{B6AB840C-2C7A-4468-86A4-A7BCF4175E75}" dt="2026-03-15T13:35:49.948" v="1461" actId="403"/>
          <ac:spMkLst>
            <pc:docMk/>
            <pc:sldMk cId="2592441055" sldId="321"/>
            <ac:spMk id="58" creationId="{F19AD84B-2534-9A0C-1020-2FAE363374E0}"/>
          </ac:spMkLst>
        </pc:spChg>
        <pc:cxnChg chg="mod">
          <ac:chgData name="DESWARTE Jean-Charles" userId="2bfd57f8-57b6-48e4-94f0-ba056530821c" providerId="ADAL" clId="{B6AB840C-2C7A-4468-86A4-A7BCF4175E75}" dt="2026-03-15T13:35:58.956" v="1463" actId="1076"/>
          <ac:cxnSpMkLst>
            <pc:docMk/>
            <pc:sldMk cId="2592441055" sldId="321"/>
            <ac:cxnSpMk id="14" creationId="{D555DC0A-0E7B-97E7-6CF8-FB9B33430618}"/>
          </ac:cxnSpMkLst>
        </pc:cxnChg>
        <pc:cxnChg chg="mod">
          <ac:chgData name="DESWARTE Jean-Charles" userId="2bfd57f8-57b6-48e4-94f0-ba056530821c" providerId="ADAL" clId="{B6AB840C-2C7A-4468-86A4-A7BCF4175E75}" dt="2026-03-15T13:35:58.956" v="1463" actId="1076"/>
          <ac:cxnSpMkLst>
            <pc:docMk/>
            <pc:sldMk cId="2592441055" sldId="321"/>
            <ac:cxnSpMk id="16" creationId="{8056EC11-97B2-C832-4132-B646A1DD84FC}"/>
          </ac:cxnSpMkLst>
        </pc:cxnChg>
        <pc:cxnChg chg="mod">
          <ac:chgData name="DESWARTE Jean-Charles" userId="2bfd57f8-57b6-48e4-94f0-ba056530821c" providerId="ADAL" clId="{B6AB840C-2C7A-4468-86A4-A7BCF4175E75}" dt="2026-03-15T13:35:58.956" v="1463" actId="1076"/>
          <ac:cxnSpMkLst>
            <pc:docMk/>
            <pc:sldMk cId="2592441055" sldId="321"/>
            <ac:cxnSpMk id="18" creationId="{D8CB76CB-53A2-FC86-9ED6-52490BD66134}"/>
          </ac:cxnSpMkLst>
        </pc:cxnChg>
        <pc:cxnChg chg="mod">
          <ac:chgData name="DESWARTE Jean-Charles" userId="2bfd57f8-57b6-48e4-94f0-ba056530821c" providerId="ADAL" clId="{B6AB840C-2C7A-4468-86A4-A7BCF4175E75}" dt="2026-03-15T13:36:06.983" v="1465" actId="1076"/>
          <ac:cxnSpMkLst>
            <pc:docMk/>
            <pc:sldMk cId="2592441055" sldId="321"/>
            <ac:cxnSpMk id="20" creationId="{B461A6F4-B07A-5A0A-C00E-7875F894D34F}"/>
          </ac:cxnSpMkLst>
        </pc:cxnChg>
        <pc:cxnChg chg="mod">
          <ac:chgData name="DESWARTE Jean-Charles" userId="2bfd57f8-57b6-48e4-94f0-ba056530821c" providerId="ADAL" clId="{B6AB840C-2C7A-4468-86A4-A7BCF4175E75}" dt="2026-03-15T13:35:58.956" v="1463" actId="1076"/>
          <ac:cxnSpMkLst>
            <pc:docMk/>
            <pc:sldMk cId="2592441055" sldId="321"/>
            <ac:cxnSpMk id="22" creationId="{44F3CAC9-F6B6-5604-8295-E7A7C53C5656}"/>
          </ac:cxnSpMkLst>
        </pc:cxnChg>
      </pc:sldChg>
      <pc:sldChg chg="modSp mod modAnim modNotesTx">
        <pc:chgData name="DESWARTE Jean-Charles" userId="2bfd57f8-57b6-48e4-94f0-ba056530821c" providerId="ADAL" clId="{B6AB840C-2C7A-4468-86A4-A7BCF4175E75}" dt="2026-03-15T13:42:17.240" v="1501" actId="20577"/>
        <pc:sldMkLst>
          <pc:docMk/>
          <pc:sldMk cId="2459751261" sldId="333"/>
        </pc:sldMkLst>
        <pc:spChg chg="mod">
          <ac:chgData name="DESWARTE Jean-Charles" userId="2bfd57f8-57b6-48e4-94f0-ba056530821c" providerId="ADAL" clId="{B6AB840C-2C7A-4468-86A4-A7BCF4175E75}" dt="2026-03-15T13:42:17.240" v="1501" actId="20577"/>
          <ac:spMkLst>
            <pc:docMk/>
            <pc:sldMk cId="2459751261" sldId="333"/>
            <ac:spMk id="3" creationId="{681C1748-F6EA-80A9-4BFE-8CA96BA8EB71}"/>
          </ac:spMkLst>
        </pc:spChg>
      </pc:sldChg>
      <pc:sldChg chg="addSp modSp mod modNotesTx">
        <pc:chgData name="DESWARTE Jean-Charles" userId="2bfd57f8-57b6-48e4-94f0-ba056530821c" providerId="ADAL" clId="{B6AB840C-2C7A-4468-86A4-A7BCF4175E75}" dt="2026-03-15T15:35:43.708" v="1508" actId="1076"/>
        <pc:sldMkLst>
          <pc:docMk/>
          <pc:sldMk cId="4282849712" sldId="336"/>
        </pc:sldMkLst>
        <pc:spChg chg="mod">
          <ac:chgData name="DESWARTE Jean-Charles" userId="2bfd57f8-57b6-48e4-94f0-ba056530821c" providerId="ADAL" clId="{B6AB840C-2C7A-4468-86A4-A7BCF4175E75}" dt="2026-03-15T13:40:38.268" v="1495" actId="114"/>
          <ac:spMkLst>
            <pc:docMk/>
            <pc:sldMk cId="4282849712" sldId="336"/>
            <ac:spMk id="6" creationId="{57BF69AE-8DCD-D165-DAC1-01E1307C526F}"/>
          </ac:spMkLst>
        </pc:spChg>
        <pc:spChg chg="mod">
          <ac:chgData name="DESWARTE Jean-Charles" userId="2bfd57f8-57b6-48e4-94f0-ba056530821c" providerId="ADAL" clId="{B6AB840C-2C7A-4468-86A4-A7BCF4175E75}" dt="2026-03-15T15:35:43.708" v="1508" actId="1076"/>
          <ac:spMkLst>
            <pc:docMk/>
            <pc:sldMk cId="4282849712" sldId="336"/>
            <ac:spMk id="7" creationId="{B2FB809B-E4B5-383E-AEF7-1E1F1E88DB7D}"/>
          </ac:spMkLst>
        </pc:spChg>
        <pc:picChg chg="mod">
          <ac:chgData name="DESWARTE Jean-Charles" userId="2bfd57f8-57b6-48e4-94f0-ba056530821c" providerId="ADAL" clId="{B6AB840C-2C7A-4468-86A4-A7BCF4175E75}" dt="2026-03-15T15:35:15.078" v="1505" actId="1076"/>
          <ac:picMkLst>
            <pc:docMk/>
            <pc:sldMk cId="4282849712" sldId="336"/>
            <ac:picMk id="4" creationId="{3B976261-188D-E936-59CB-2C807640F081}"/>
          </ac:picMkLst>
        </pc:picChg>
        <pc:picChg chg="add mod">
          <ac:chgData name="DESWARTE Jean-Charles" userId="2bfd57f8-57b6-48e4-94f0-ba056530821c" providerId="ADAL" clId="{B6AB840C-2C7A-4468-86A4-A7BCF4175E75}" dt="2026-03-15T15:35:19.171" v="1507" actId="14100"/>
          <ac:picMkLst>
            <pc:docMk/>
            <pc:sldMk cId="4282849712" sldId="336"/>
            <ac:picMk id="9" creationId="{042F0F7A-49D3-CD2C-4653-ACE20DB6AB51}"/>
          </ac:picMkLst>
        </pc:picChg>
      </pc:sldChg>
      <pc:sldChg chg="modSp mod modAnim">
        <pc:chgData name="DESWARTE Jean-Charles" userId="2bfd57f8-57b6-48e4-94f0-ba056530821c" providerId="ADAL" clId="{B6AB840C-2C7A-4468-86A4-A7BCF4175E75}" dt="2026-03-14T09:26:01.785" v="1291" actId="1035"/>
        <pc:sldMkLst>
          <pc:docMk/>
          <pc:sldMk cId="2810117724" sldId="338"/>
        </pc:sldMkLst>
        <pc:spChg chg="mod">
          <ac:chgData name="DESWARTE Jean-Charles" userId="2bfd57f8-57b6-48e4-94f0-ba056530821c" providerId="ADAL" clId="{B6AB840C-2C7A-4468-86A4-A7BCF4175E75}" dt="2026-03-14T08:27:28.466" v="3" actId="14100"/>
          <ac:spMkLst>
            <pc:docMk/>
            <pc:sldMk cId="2810117724" sldId="338"/>
            <ac:spMk id="3" creationId="{51159C2B-FE19-6197-6185-5EB823011FF3}"/>
          </ac:spMkLst>
        </pc:spChg>
        <pc:spChg chg="mod">
          <ac:chgData name="DESWARTE Jean-Charles" userId="2bfd57f8-57b6-48e4-94f0-ba056530821c" providerId="ADAL" clId="{B6AB840C-2C7A-4468-86A4-A7BCF4175E75}" dt="2026-03-14T08:27:52.889" v="7" actId="14100"/>
          <ac:spMkLst>
            <pc:docMk/>
            <pc:sldMk cId="2810117724" sldId="338"/>
            <ac:spMk id="4" creationId="{641EC823-7131-E3BE-BAED-7B0440C76C9C}"/>
          </ac:spMkLst>
        </pc:spChg>
        <pc:spChg chg="mod">
          <ac:chgData name="DESWARTE Jean-Charles" userId="2bfd57f8-57b6-48e4-94f0-ba056530821c" providerId="ADAL" clId="{B6AB840C-2C7A-4468-86A4-A7BCF4175E75}" dt="2026-03-14T08:30:42.801" v="23" actId="1076"/>
          <ac:spMkLst>
            <pc:docMk/>
            <pc:sldMk cId="2810117724" sldId="338"/>
            <ac:spMk id="7" creationId="{D37AAA96-DFED-643F-7A75-71AD07836F1E}"/>
          </ac:spMkLst>
        </pc:spChg>
        <pc:spChg chg="mod">
          <ac:chgData name="DESWARTE Jean-Charles" userId="2bfd57f8-57b6-48e4-94f0-ba056530821c" providerId="ADAL" clId="{B6AB840C-2C7A-4468-86A4-A7BCF4175E75}" dt="2026-03-14T09:26:01.785" v="1291" actId="1035"/>
          <ac:spMkLst>
            <pc:docMk/>
            <pc:sldMk cId="2810117724" sldId="338"/>
            <ac:spMk id="8" creationId="{EE456523-6545-A5CB-2B9B-DA4F108DE710}"/>
          </ac:spMkLst>
        </pc:spChg>
        <pc:picChg chg="mod">
          <ac:chgData name="DESWARTE Jean-Charles" userId="2bfd57f8-57b6-48e4-94f0-ba056530821c" providerId="ADAL" clId="{B6AB840C-2C7A-4468-86A4-A7BCF4175E75}" dt="2026-03-14T08:27:37.256" v="4" actId="14100"/>
          <ac:picMkLst>
            <pc:docMk/>
            <pc:sldMk cId="2810117724" sldId="338"/>
            <ac:picMk id="6" creationId="{B49957B9-8CF4-DADD-2592-3F009C269870}"/>
          </ac:picMkLst>
        </pc:picChg>
        <pc:picChg chg="mod ord">
          <ac:chgData name="DESWARTE Jean-Charles" userId="2bfd57f8-57b6-48e4-94f0-ba056530821c" providerId="ADAL" clId="{B6AB840C-2C7A-4468-86A4-A7BCF4175E75}" dt="2026-03-14T09:25:24.401" v="1289" actId="166"/>
          <ac:picMkLst>
            <pc:docMk/>
            <pc:sldMk cId="2810117724" sldId="338"/>
            <ac:picMk id="10" creationId="{31F1F2B3-9AF2-45BA-96C4-929D61A9084A}"/>
          </ac:picMkLst>
        </pc:picChg>
      </pc:sldChg>
      <pc:sldChg chg="addSp modSp mod modAnim modNotesTx">
        <pc:chgData name="DESWARTE Jean-Charles" userId="2bfd57f8-57b6-48e4-94f0-ba056530821c" providerId="ADAL" clId="{B6AB840C-2C7A-4468-86A4-A7BCF4175E75}" dt="2026-03-14T09:24:20.980" v="1288" actId="6549"/>
        <pc:sldMkLst>
          <pc:docMk/>
          <pc:sldMk cId="1653888352" sldId="339"/>
        </pc:sldMkLst>
        <pc:spChg chg="mod">
          <ac:chgData name="DESWARTE Jean-Charles" userId="2bfd57f8-57b6-48e4-94f0-ba056530821c" providerId="ADAL" clId="{B6AB840C-2C7A-4468-86A4-A7BCF4175E75}" dt="2026-03-14T08:46:27.402" v="421" actId="20577"/>
          <ac:spMkLst>
            <pc:docMk/>
            <pc:sldMk cId="1653888352" sldId="339"/>
            <ac:spMk id="4" creationId="{3F605129-BD83-6323-7C5B-70255632DE64}"/>
          </ac:spMkLst>
        </pc:spChg>
        <pc:spChg chg="add mod">
          <ac:chgData name="DESWARTE Jean-Charles" userId="2bfd57f8-57b6-48e4-94f0-ba056530821c" providerId="ADAL" clId="{B6AB840C-2C7A-4468-86A4-A7BCF4175E75}" dt="2026-03-14T08:55:00.384" v="897" actId="14100"/>
          <ac:spMkLst>
            <pc:docMk/>
            <pc:sldMk cId="1653888352" sldId="339"/>
            <ac:spMk id="6" creationId="{A7349212-1154-EDC2-E449-55B5DB793232}"/>
          </ac:spMkLst>
        </pc:spChg>
        <pc:picChg chg="mod modCrop">
          <ac:chgData name="DESWARTE Jean-Charles" userId="2bfd57f8-57b6-48e4-94f0-ba056530821c" providerId="ADAL" clId="{B6AB840C-2C7A-4468-86A4-A7BCF4175E75}" dt="2026-03-14T08:46:45.271" v="423" actId="14100"/>
          <ac:picMkLst>
            <pc:docMk/>
            <pc:sldMk cId="1653888352" sldId="339"/>
            <ac:picMk id="3" creationId="{D49A4F19-70FE-4D2A-2E52-874CCEDF97EB}"/>
          </ac:picMkLst>
        </pc:picChg>
      </pc:sldChg>
      <pc:sldChg chg="addSp delSp modSp mod delAnim modAnim modNotesTx">
        <pc:chgData name="DESWARTE Jean-Charles" userId="2bfd57f8-57b6-48e4-94f0-ba056530821c" providerId="ADAL" clId="{B6AB840C-2C7A-4468-86A4-A7BCF4175E75}" dt="2026-03-15T13:37:51.290" v="1479" actId="1076"/>
        <pc:sldMkLst>
          <pc:docMk/>
          <pc:sldMk cId="2485282277" sldId="340"/>
        </pc:sldMkLst>
        <pc:spChg chg="mod">
          <ac:chgData name="DESWARTE Jean-Charles" userId="2bfd57f8-57b6-48e4-94f0-ba056530821c" providerId="ADAL" clId="{B6AB840C-2C7A-4468-86A4-A7BCF4175E75}" dt="2026-03-15T13:37:51.290" v="1479" actId="1076"/>
          <ac:spMkLst>
            <pc:docMk/>
            <pc:sldMk cId="2485282277" sldId="340"/>
            <ac:spMk id="8" creationId="{E4A103B3-77C8-282F-341D-D6CE95A576E5}"/>
          </ac:spMkLst>
        </pc:spChg>
        <pc:spChg chg="add mod">
          <ac:chgData name="DESWARTE Jean-Charles" userId="2bfd57f8-57b6-48e4-94f0-ba056530821c" providerId="ADAL" clId="{B6AB840C-2C7A-4468-86A4-A7BCF4175E75}" dt="2026-03-15T13:37:45.674" v="1478" actId="1076"/>
          <ac:spMkLst>
            <pc:docMk/>
            <pc:sldMk cId="2485282277" sldId="340"/>
            <ac:spMk id="11" creationId="{6560B629-EF00-52E7-E5B8-600A276E77A9}"/>
          </ac:spMkLst>
        </pc:spChg>
        <pc:spChg chg="add del mod">
          <ac:chgData name="DESWARTE Jean-Charles" userId="2bfd57f8-57b6-48e4-94f0-ba056530821c" providerId="ADAL" clId="{B6AB840C-2C7A-4468-86A4-A7BCF4175E75}" dt="2026-03-15T13:37:07.313" v="1467" actId="478"/>
          <ac:spMkLst>
            <pc:docMk/>
            <pc:sldMk cId="2485282277" sldId="340"/>
            <ac:spMk id="13" creationId="{2DE9B153-2FA2-6124-BF87-27DBC535F4D2}"/>
          </ac:spMkLst>
        </pc:spChg>
        <pc:spChg chg="add mod">
          <ac:chgData name="DESWARTE Jean-Charles" userId="2bfd57f8-57b6-48e4-94f0-ba056530821c" providerId="ADAL" clId="{B6AB840C-2C7A-4468-86A4-A7BCF4175E75}" dt="2026-03-14T13:56:50.757" v="1348" actId="1076"/>
          <ac:spMkLst>
            <pc:docMk/>
            <pc:sldMk cId="2485282277" sldId="340"/>
            <ac:spMk id="15" creationId="{97882E23-C11D-60D4-9845-F2B3EC6DF7BE}"/>
          </ac:spMkLst>
        </pc:spChg>
        <pc:grpChg chg="del">
          <ac:chgData name="DESWARTE Jean-Charles" userId="2bfd57f8-57b6-48e4-94f0-ba056530821c" providerId="ADAL" clId="{B6AB840C-2C7A-4468-86A4-A7BCF4175E75}" dt="2026-03-15T13:37:05.256" v="1466" actId="478"/>
          <ac:grpSpMkLst>
            <pc:docMk/>
            <pc:sldMk cId="2485282277" sldId="340"/>
            <ac:grpSpMk id="9" creationId="{DFC670E3-DC81-622B-D39A-B40168BD15F7}"/>
          </ac:grpSpMkLst>
        </pc:grpChg>
        <pc:grpChg chg="mod">
          <ac:chgData name="DESWARTE Jean-Charles" userId="2bfd57f8-57b6-48e4-94f0-ba056530821c" providerId="ADAL" clId="{B6AB840C-2C7A-4468-86A4-A7BCF4175E75}" dt="2026-03-15T13:37:22.090" v="1471" actId="1076"/>
          <ac:grpSpMkLst>
            <pc:docMk/>
            <pc:sldMk cId="2485282277" sldId="340"/>
            <ac:grpSpMk id="10" creationId="{7D93D418-1BEF-F281-7292-1C8F970A9EEC}"/>
          </ac:grpSpMkLst>
        </pc:grpChg>
        <pc:picChg chg="mod">
          <ac:chgData name="DESWARTE Jean-Charles" userId="2bfd57f8-57b6-48e4-94f0-ba056530821c" providerId="ADAL" clId="{B6AB840C-2C7A-4468-86A4-A7BCF4175E75}" dt="2026-03-15T13:37:42.173" v="1477" actId="1076"/>
          <ac:picMkLst>
            <pc:docMk/>
            <pc:sldMk cId="2485282277" sldId="340"/>
            <ac:picMk id="7" creationId="{F2B1FE7C-3875-1470-CB52-1AB9ADEC1962}"/>
          </ac:picMkLst>
        </pc:picChg>
      </pc:sldChg>
      <pc:sldChg chg="addSp delSp modSp mod addAnim delAnim modAnim modNotesTx">
        <pc:chgData name="DESWARTE Jean-Charles" userId="2bfd57f8-57b6-48e4-94f0-ba056530821c" providerId="ADAL" clId="{B6AB840C-2C7A-4468-86A4-A7BCF4175E75}" dt="2026-03-15T13:38:40.335" v="1485" actId="20577"/>
        <pc:sldMkLst>
          <pc:docMk/>
          <pc:sldMk cId="608808345" sldId="341"/>
        </pc:sldMkLst>
        <pc:spChg chg="mod">
          <ac:chgData name="DESWARTE Jean-Charles" userId="2bfd57f8-57b6-48e4-94f0-ba056530821c" providerId="ADAL" clId="{B6AB840C-2C7A-4468-86A4-A7BCF4175E75}" dt="2026-03-15T13:38:40.335" v="1485" actId="20577"/>
          <ac:spMkLst>
            <pc:docMk/>
            <pc:sldMk cId="608808345" sldId="341"/>
            <ac:spMk id="6" creationId="{C83295B7-AC92-FBE1-DA17-58FADDE5E4A4}"/>
          </ac:spMkLst>
        </pc:spChg>
        <pc:spChg chg="add del">
          <ac:chgData name="DESWARTE Jean-Charles" userId="2bfd57f8-57b6-48e4-94f0-ba056530821c" providerId="ADAL" clId="{B6AB840C-2C7A-4468-86A4-A7BCF4175E75}" dt="2026-03-14T09:21:31.231" v="1276" actId="478"/>
          <ac:spMkLst>
            <pc:docMk/>
            <pc:sldMk cId="608808345" sldId="341"/>
            <ac:spMk id="13" creationId="{0D492B31-1F85-BA52-EC8D-6DE09CE27CB8}"/>
          </ac:spMkLst>
        </pc:spChg>
        <pc:spChg chg="mod">
          <ac:chgData name="DESWARTE Jean-Charles" userId="2bfd57f8-57b6-48e4-94f0-ba056530821c" providerId="ADAL" clId="{B6AB840C-2C7A-4468-86A4-A7BCF4175E75}" dt="2026-03-14T09:22:55.489" v="1284" actId="1076"/>
          <ac:spMkLst>
            <pc:docMk/>
            <pc:sldMk cId="608808345" sldId="341"/>
            <ac:spMk id="14" creationId="{5DD4AE21-88E6-0CB0-6ECB-30C3866A2263}"/>
          </ac:spMkLst>
        </pc:spChg>
        <pc:spChg chg="del">
          <ac:chgData name="DESWARTE Jean-Charles" userId="2bfd57f8-57b6-48e4-94f0-ba056530821c" providerId="ADAL" clId="{B6AB840C-2C7A-4468-86A4-A7BCF4175E75}" dt="2026-03-14T09:22:48.351" v="1283" actId="478"/>
          <ac:spMkLst>
            <pc:docMk/>
            <pc:sldMk cId="608808345" sldId="341"/>
            <ac:spMk id="17" creationId="{2CDE997E-9FB0-DCD3-4121-B8C16E270E34}"/>
          </ac:spMkLst>
        </pc:spChg>
        <pc:spChg chg="add del mod">
          <ac:chgData name="DESWARTE Jean-Charles" userId="2bfd57f8-57b6-48e4-94f0-ba056530821c" providerId="ADAL" clId="{B6AB840C-2C7A-4468-86A4-A7BCF4175E75}" dt="2026-03-14T09:21:23.560" v="1274" actId="478"/>
          <ac:spMkLst>
            <pc:docMk/>
            <pc:sldMk cId="608808345" sldId="341"/>
            <ac:spMk id="18" creationId="{92967D1A-E8BC-00E6-9605-893751349F89}"/>
          </ac:spMkLst>
        </pc:spChg>
        <pc:spChg chg="add mod">
          <ac:chgData name="DESWARTE Jean-Charles" userId="2bfd57f8-57b6-48e4-94f0-ba056530821c" providerId="ADAL" clId="{B6AB840C-2C7A-4468-86A4-A7BCF4175E75}" dt="2026-03-14T09:23:03.952" v="1286" actId="1076"/>
          <ac:spMkLst>
            <pc:docMk/>
            <pc:sldMk cId="608808345" sldId="341"/>
            <ac:spMk id="20" creationId="{B7996B85-B57C-4562-A2FC-8F31E03E6A90}"/>
          </ac:spMkLst>
        </pc:spChg>
        <pc:picChg chg="add del mod">
          <ac:chgData name="DESWARTE Jean-Charles" userId="2bfd57f8-57b6-48e4-94f0-ba056530821c" providerId="ADAL" clId="{B6AB840C-2C7A-4468-86A4-A7BCF4175E75}" dt="2026-03-14T09:21:16.271" v="1272" actId="478"/>
          <ac:picMkLst>
            <pc:docMk/>
            <pc:sldMk cId="608808345" sldId="341"/>
            <ac:picMk id="7" creationId="{8A941C3D-9C08-B882-4DCA-5C48952B8AF0}"/>
          </ac:picMkLst>
        </pc:picChg>
        <pc:picChg chg="del">
          <ac:chgData name="DESWARTE Jean-Charles" userId="2bfd57f8-57b6-48e4-94f0-ba056530821c" providerId="ADAL" clId="{B6AB840C-2C7A-4468-86A4-A7BCF4175E75}" dt="2026-03-14T14:48:39.240" v="1349" actId="478"/>
          <ac:picMkLst>
            <pc:docMk/>
            <pc:sldMk cId="608808345" sldId="341"/>
            <ac:picMk id="8" creationId="{1E8E99D3-BE87-BD96-7F56-331981ED686C}"/>
          </ac:picMkLst>
        </pc:picChg>
        <pc:picChg chg="add del">
          <ac:chgData name="DESWARTE Jean-Charles" userId="2bfd57f8-57b6-48e4-94f0-ba056530821c" providerId="ADAL" clId="{B6AB840C-2C7A-4468-86A4-A7BCF4175E75}" dt="2026-03-14T14:49:51.762" v="1354" actId="478"/>
          <ac:picMkLst>
            <pc:docMk/>
            <pc:sldMk cId="608808345" sldId="341"/>
            <ac:picMk id="9" creationId="{BE6062AE-49C1-B5AB-D06E-E1ECEBFBF25F}"/>
          </ac:picMkLst>
        </pc:picChg>
        <pc:picChg chg="del">
          <ac:chgData name="DESWARTE Jean-Charles" userId="2bfd57f8-57b6-48e4-94f0-ba056530821c" providerId="ADAL" clId="{B6AB840C-2C7A-4468-86A4-A7BCF4175E75}" dt="2026-03-14T14:51:58.763" v="1414" actId="478"/>
          <ac:picMkLst>
            <pc:docMk/>
            <pc:sldMk cId="608808345" sldId="341"/>
            <ac:picMk id="10" creationId="{16340FE2-4AE4-A1EC-EA9C-2B28E306D3AC}"/>
          </ac:picMkLst>
        </pc:picChg>
        <pc:picChg chg="del">
          <ac:chgData name="DESWARTE Jean-Charles" userId="2bfd57f8-57b6-48e4-94f0-ba056530821c" providerId="ADAL" clId="{B6AB840C-2C7A-4468-86A4-A7BCF4175E75}" dt="2026-03-14T14:51:55.676" v="1413" actId="478"/>
          <ac:picMkLst>
            <pc:docMk/>
            <pc:sldMk cId="608808345" sldId="341"/>
            <ac:picMk id="11" creationId="{009245A4-5B59-9ED1-73A9-E0C88484656F}"/>
          </ac:picMkLst>
        </pc:picChg>
        <pc:picChg chg="add del mod">
          <ac:chgData name="DESWARTE Jean-Charles" userId="2bfd57f8-57b6-48e4-94f0-ba056530821c" providerId="ADAL" clId="{B6AB840C-2C7A-4468-86A4-A7BCF4175E75}" dt="2026-03-14T09:21:19.350" v="1273" actId="478"/>
          <ac:picMkLst>
            <pc:docMk/>
            <pc:sldMk cId="608808345" sldId="341"/>
            <ac:picMk id="15" creationId="{97E3638B-ED76-1148-C9D7-2B2E388FB9EF}"/>
          </ac:picMkLst>
        </pc:picChg>
        <pc:picChg chg="del">
          <ac:chgData name="DESWARTE Jean-Charles" userId="2bfd57f8-57b6-48e4-94f0-ba056530821c" providerId="ADAL" clId="{B6AB840C-2C7A-4468-86A4-A7BCF4175E75}" dt="2026-03-14T09:22:46.184" v="1282" actId="478"/>
          <ac:picMkLst>
            <pc:docMk/>
            <pc:sldMk cId="608808345" sldId="341"/>
            <ac:picMk id="16" creationId="{CCC1C642-92F9-319A-9A89-F73055D56833}"/>
          </ac:picMkLst>
        </pc:picChg>
        <pc:picChg chg="add mod">
          <ac:chgData name="DESWARTE Jean-Charles" userId="2bfd57f8-57b6-48e4-94f0-ba056530821c" providerId="ADAL" clId="{B6AB840C-2C7A-4468-86A4-A7BCF4175E75}" dt="2026-03-14T09:22:59.799" v="1285" actId="1076"/>
          <ac:picMkLst>
            <pc:docMk/>
            <pc:sldMk cId="608808345" sldId="341"/>
            <ac:picMk id="19" creationId="{663AC428-87D4-1BFA-52A0-DCE234F818B4}"/>
          </ac:picMkLst>
        </pc:picChg>
        <pc:picChg chg="add mod">
          <ac:chgData name="DESWARTE Jean-Charles" userId="2bfd57f8-57b6-48e4-94f0-ba056530821c" providerId="ADAL" clId="{B6AB840C-2C7A-4468-86A4-A7BCF4175E75}" dt="2026-03-14T14:53:12.323" v="1426" actId="14100"/>
          <ac:picMkLst>
            <pc:docMk/>
            <pc:sldMk cId="608808345" sldId="341"/>
            <ac:picMk id="21" creationId="{632A65B0-4E4D-7381-0A2B-F718D74F03BE}"/>
          </ac:picMkLst>
        </pc:picChg>
        <pc:picChg chg="add mod">
          <ac:chgData name="DESWARTE Jean-Charles" userId="2bfd57f8-57b6-48e4-94f0-ba056530821c" providerId="ADAL" clId="{B6AB840C-2C7A-4468-86A4-A7BCF4175E75}" dt="2026-03-14T14:53:00.536" v="1424" actId="1076"/>
          <ac:picMkLst>
            <pc:docMk/>
            <pc:sldMk cId="608808345" sldId="341"/>
            <ac:picMk id="22" creationId="{BDFEF17F-0D02-28D6-5541-2D2D86E2B767}"/>
          </ac:picMkLst>
        </pc:picChg>
        <pc:picChg chg="add mod">
          <ac:chgData name="DESWARTE Jean-Charles" userId="2bfd57f8-57b6-48e4-94f0-ba056530821c" providerId="ADAL" clId="{B6AB840C-2C7A-4468-86A4-A7BCF4175E75}" dt="2026-03-14T14:52:38.866" v="1421" actId="14100"/>
          <ac:picMkLst>
            <pc:docMk/>
            <pc:sldMk cId="608808345" sldId="341"/>
            <ac:picMk id="23" creationId="{F4BE6C00-91A4-DD18-83FF-F66B5C425E71}"/>
          </ac:picMkLst>
        </pc:picChg>
        <pc:picChg chg="add mod">
          <ac:chgData name="DESWARTE Jean-Charles" userId="2bfd57f8-57b6-48e4-94f0-ba056530821c" providerId="ADAL" clId="{B6AB840C-2C7A-4468-86A4-A7BCF4175E75}" dt="2026-03-14T14:52:42.363" v="1422" actId="14100"/>
          <ac:picMkLst>
            <pc:docMk/>
            <pc:sldMk cId="608808345" sldId="341"/>
            <ac:picMk id="24" creationId="{F4CA6482-4A6C-84EE-65CF-792F8FE8DF51}"/>
          </ac:picMkLst>
        </pc:picChg>
      </pc:sldChg>
      <pc:sldChg chg="addSp modSp mod modAnim">
        <pc:chgData name="DESWARTE Jean-Charles" userId="2bfd57f8-57b6-48e4-94f0-ba056530821c" providerId="ADAL" clId="{B6AB840C-2C7A-4468-86A4-A7BCF4175E75}" dt="2026-03-15T13:41:13.435" v="1500" actId="1076"/>
        <pc:sldMkLst>
          <pc:docMk/>
          <pc:sldMk cId="3064241113" sldId="343"/>
        </pc:sldMkLst>
        <pc:spChg chg="mod">
          <ac:chgData name="DESWARTE Jean-Charles" userId="2bfd57f8-57b6-48e4-94f0-ba056530821c" providerId="ADAL" clId="{B6AB840C-2C7A-4468-86A4-A7BCF4175E75}" dt="2026-03-15T13:41:03.011" v="1499" actId="1076"/>
          <ac:spMkLst>
            <pc:docMk/>
            <pc:sldMk cId="3064241113" sldId="343"/>
            <ac:spMk id="8" creationId="{1DD4ED03-804C-8BA5-645A-89881630E652}"/>
          </ac:spMkLst>
        </pc:spChg>
        <pc:spChg chg="add mod">
          <ac:chgData name="DESWARTE Jean-Charles" userId="2bfd57f8-57b6-48e4-94f0-ba056530821c" providerId="ADAL" clId="{B6AB840C-2C7A-4468-86A4-A7BCF4175E75}" dt="2026-03-14T09:13:48.644" v="1250" actId="20577"/>
          <ac:spMkLst>
            <pc:docMk/>
            <pc:sldMk cId="3064241113" sldId="343"/>
            <ac:spMk id="10" creationId="{ED144EE2-427B-FD3D-D9D5-58EC26C3A11D}"/>
          </ac:spMkLst>
        </pc:spChg>
        <pc:spChg chg="add mod">
          <ac:chgData name="DESWARTE Jean-Charles" userId="2bfd57f8-57b6-48e4-94f0-ba056530821c" providerId="ADAL" clId="{B6AB840C-2C7A-4468-86A4-A7BCF4175E75}" dt="2026-03-14T09:12:50.766" v="1233" actId="1076"/>
          <ac:spMkLst>
            <pc:docMk/>
            <pc:sldMk cId="3064241113" sldId="343"/>
            <ac:spMk id="11" creationId="{EF0682EA-3541-6759-DAAB-24F8AD68AFF7}"/>
          </ac:spMkLst>
        </pc:spChg>
        <pc:spChg chg="add mod">
          <ac:chgData name="DESWARTE Jean-Charles" userId="2bfd57f8-57b6-48e4-94f0-ba056530821c" providerId="ADAL" clId="{B6AB840C-2C7A-4468-86A4-A7BCF4175E75}" dt="2026-03-14T09:13:19.335" v="1241" actId="20577"/>
          <ac:spMkLst>
            <pc:docMk/>
            <pc:sldMk cId="3064241113" sldId="343"/>
            <ac:spMk id="12" creationId="{EFA11323-2B78-7F5C-BFC9-87AD6AC3319C}"/>
          </ac:spMkLst>
        </pc:spChg>
        <pc:spChg chg="add mod">
          <ac:chgData name="DESWARTE Jean-Charles" userId="2bfd57f8-57b6-48e4-94f0-ba056530821c" providerId="ADAL" clId="{B6AB840C-2C7A-4468-86A4-A7BCF4175E75}" dt="2026-03-14T09:13:36.195" v="1249" actId="20577"/>
          <ac:spMkLst>
            <pc:docMk/>
            <pc:sldMk cId="3064241113" sldId="343"/>
            <ac:spMk id="13" creationId="{4568466F-109A-2DE4-FC0A-7BF46D0E2C36}"/>
          </ac:spMkLst>
        </pc:spChg>
        <pc:picChg chg="mod">
          <ac:chgData name="DESWARTE Jean-Charles" userId="2bfd57f8-57b6-48e4-94f0-ba056530821c" providerId="ADAL" clId="{B6AB840C-2C7A-4468-86A4-A7BCF4175E75}" dt="2026-03-15T13:41:13.435" v="1500" actId="1076"/>
          <ac:picMkLst>
            <pc:docMk/>
            <pc:sldMk cId="3064241113" sldId="343"/>
            <ac:picMk id="6" creationId="{B8AC4057-EBDD-D345-F31B-B79017911E51}"/>
          </ac:picMkLst>
        </pc:picChg>
        <pc:picChg chg="mod">
          <ac:chgData name="DESWARTE Jean-Charles" userId="2bfd57f8-57b6-48e4-94f0-ba056530821c" providerId="ADAL" clId="{B6AB840C-2C7A-4468-86A4-A7BCF4175E75}" dt="2026-03-14T09:11:34.569" v="1213" actId="207"/>
          <ac:picMkLst>
            <pc:docMk/>
            <pc:sldMk cId="3064241113" sldId="343"/>
            <ac:picMk id="7" creationId="{37884865-18CE-6F27-5A83-963B724F54D3}"/>
          </ac:picMkLst>
        </pc:picChg>
        <pc:picChg chg="add mod modCrop">
          <ac:chgData name="DESWARTE Jean-Charles" userId="2bfd57f8-57b6-48e4-94f0-ba056530821c" providerId="ADAL" clId="{B6AB840C-2C7A-4468-86A4-A7BCF4175E75}" dt="2026-03-15T13:40:31.860" v="1491" actId="732"/>
          <ac:picMkLst>
            <pc:docMk/>
            <pc:sldMk cId="3064241113" sldId="343"/>
            <ac:picMk id="14" creationId="{8F6C5D22-52BF-514E-3FEE-C917FEFB3B6D}"/>
          </ac:picMkLst>
        </pc:picChg>
      </pc:sldChg>
      <pc:sldChg chg="addSp delSp modSp mod modAnim">
        <pc:chgData name="DESWARTE Jean-Charles" userId="2bfd57f8-57b6-48e4-94f0-ba056530821c" providerId="ADAL" clId="{B6AB840C-2C7A-4468-86A4-A7BCF4175E75}" dt="2026-03-14T08:44:39.963" v="389"/>
        <pc:sldMkLst>
          <pc:docMk/>
          <pc:sldMk cId="1714189960" sldId="344"/>
        </pc:sldMkLst>
        <pc:spChg chg="del">
          <ac:chgData name="DESWARTE Jean-Charles" userId="2bfd57f8-57b6-48e4-94f0-ba056530821c" providerId="ADAL" clId="{B6AB840C-2C7A-4468-86A4-A7BCF4175E75}" dt="2026-03-14T08:31:33.186" v="26" actId="478"/>
          <ac:spMkLst>
            <pc:docMk/>
            <pc:sldMk cId="1714189960" sldId="344"/>
            <ac:spMk id="3" creationId="{8E941922-E0CB-A662-6BCA-18A8EFD009BE}"/>
          </ac:spMkLst>
        </pc:spChg>
        <pc:spChg chg="mod">
          <ac:chgData name="DESWARTE Jean-Charles" userId="2bfd57f8-57b6-48e4-94f0-ba056530821c" providerId="ADAL" clId="{B6AB840C-2C7A-4468-86A4-A7BCF4175E75}" dt="2026-03-14T08:38:57.541" v="84" actId="1076"/>
          <ac:spMkLst>
            <pc:docMk/>
            <pc:sldMk cId="1714189960" sldId="344"/>
            <ac:spMk id="6" creationId="{861D768D-9674-98C3-A714-FC46FBCB1EE2}"/>
          </ac:spMkLst>
        </pc:spChg>
        <pc:spChg chg="mod">
          <ac:chgData name="DESWARTE Jean-Charles" userId="2bfd57f8-57b6-48e4-94f0-ba056530821c" providerId="ADAL" clId="{B6AB840C-2C7A-4468-86A4-A7BCF4175E75}" dt="2026-03-14T08:38:00.615" v="76" actId="113"/>
          <ac:spMkLst>
            <pc:docMk/>
            <pc:sldMk cId="1714189960" sldId="344"/>
            <ac:spMk id="8" creationId="{6C950FB8-554B-5174-44B4-15DE6106C1C2}"/>
          </ac:spMkLst>
        </pc:spChg>
        <pc:spChg chg="mod ord">
          <ac:chgData name="DESWARTE Jean-Charles" userId="2bfd57f8-57b6-48e4-94f0-ba056530821c" providerId="ADAL" clId="{B6AB840C-2C7A-4468-86A4-A7BCF4175E75}" dt="2026-03-14T08:38:46.585" v="83" actId="166"/>
          <ac:spMkLst>
            <pc:docMk/>
            <pc:sldMk cId="1714189960" sldId="344"/>
            <ac:spMk id="9" creationId="{FA7A7A4C-B657-0FF2-26D6-1ED364D94930}"/>
          </ac:spMkLst>
        </pc:spChg>
        <pc:spChg chg="add mod">
          <ac:chgData name="DESWARTE Jean-Charles" userId="2bfd57f8-57b6-48e4-94f0-ba056530821c" providerId="ADAL" clId="{B6AB840C-2C7A-4468-86A4-A7BCF4175E75}" dt="2026-03-14T08:43:19.563" v="381" actId="1076"/>
          <ac:spMkLst>
            <pc:docMk/>
            <pc:sldMk cId="1714189960" sldId="344"/>
            <ac:spMk id="13" creationId="{96854CFB-F540-FF14-D977-3B792A4E4983}"/>
          </ac:spMkLst>
        </pc:spChg>
        <pc:picChg chg="mod">
          <ac:chgData name="DESWARTE Jean-Charles" userId="2bfd57f8-57b6-48e4-94f0-ba056530821c" providerId="ADAL" clId="{B6AB840C-2C7A-4468-86A4-A7BCF4175E75}" dt="2026-03-14T08:38:57.541" v="84" actId="1076"/>
          <ac:picMkLst>
            <pc:docMk/>
            <pc:sldMk cId="1714189960" sldId="344"/>
            <ac:picMk id="4" creationId="{29946E37-40D7-D617-AFAB-3B917B1DABF1}"/>
          </ac:picMkLst>
        </pc:picChg>
        <pc:picChg chg="del mod modCrop">
          <ac:chgData name="DESWARTE Jean-Charles" userId="2bfd57f8-57b6-48e4-94f0-ba056530821c" providerId="ADAL" clId="{B6AB840C-2C7A-4468-86A4-A7BCF4175E75}" dt="2026-03-14T08:33:49.154" v="46" actId="21"/>
          <ac:picMkLst>
            <pc:docMk/>
            <pc:sldMk cId="1714189960" sldId="344"/>
            <ac:picMk id="7" creationId="{2212E6AD-32AC-78C8-6EB1-4BE4DA294EEE}"/>
          </ac:picMkLst>
        </pc:picChg>
        <pc:picChg chg="add del mod ord modCrop">
          <ac:chgData name="DESWARTE Jean-Charles" userId="2bfd57f8-57b6-48e4-94f0-ba056530821c" providerId="ADAL" clId="{B6AB840C-2C7A-4468-86A4-A7BCF4175E75}" dt="2026-03-14T08:33:49.154" v="46" actId="21"/>
          <ac:picMkLst>
            <pc:docMk/>
            <pc:sldMk cId="1714189960" sldId="344"/>
            <ac:picMk id="10" creationId="{7B75E901-9015-0E0F-C265-EE8E598940E6}"/>
          </ac:picMkLst>
        </pc:picChg>
        <pc:picChg chg="add del mod modCrop">
          <ac:chgData name="DESWARTE Jean-Charles" userId="2bfd57f8-57b6-48e4-94f0-ba056530821c" providerId="ADAL" clId="{B6AB840C-2C7A-4468-86A4-A7BCF4175E75}" dt="2026-03-14T08:33:49.154" v="46" actId="21"/>
          <ac:picMkLst>
            <pc:docMk/>
            <pc:sldMk cId="1714189960" sldId="344"/>
            <ac:picMk id="11" creationId="{D8F36874-7BFC-F2DF-B90B-771934AA0A20}"/>
          </ac:picMkLst>
        </pc:picChg>
        <pc:picChg chg="add mod">
          <ac:chgData name="DESWARTE Jean-Charles" userId="2bfd57f8-57b6-48e4-94f0-ba056530821c" providerId="ADAL" clId="{B6AB840C-2C7A-4468-86A4-A7BCF4175E75}" dt="2026-03-14T08:37:41.650" v="72" actId="14100"/>
          <ac:picMkLst>
            <pc:docMk/>
            <pc:sldMk cId="1714189960" sldId="344"/>
            <ac:picMk id="12" creationId="{F09CF1F4-6255-32E9-0ED9-FB0DC241B15A}"/>
          </ac:picMkLst>
        </pc:picChg>
        <pc:picChg chg="add mod">
          <ac:chgData name="DESWARTE Jean-Charles" userId="2bfd57f8-57b6-48e4-94f0-ba056530821c" providerId="ADAL" clId="{B6AB840C-2C7A-4468-86A4-A7BCF4175E75}" dt="2026-03-14T08:43:43.033" v="384" actId="1076"/>
          <ac:picMkLst>
            <pc:docMk/>
            <pc:sldMk cId="1714189960" sldId="344"/>
            <ac:picMk id="14" creationId="{DA4F10A7-59AE-2037-25EF-C421B528F607}"/>
          </ac:picMkLst>
        </pc:picChg>
        <pc:picChg chg="add mod">
          <ac:chgData name="DESWARTE Jean-Charles" userId="2bfd57f8-57b6-48e4-94f0-ba056530821c" providerId="ADAL" clId="{B6AB840C-2C7A-4468-86A4-A7BCF4175E75}" dt="2026-03-14T08:43:39.043" v="383" actId="1076"/>
          <ac:picMkLst>
            <pc:docMk/>
            <pc:sldMk cId="1714189960" sldId="344"/>
            <ac:picMk id="15" creationId="{68AEA200-9142-1C9F-DD09-1A510E24C525}"/>
          </ac:picMkLst>
        </pc:picChg>
      </pc:sldChg>
      <pc:sldChg chg="addSp delSp modSp add mod">
        <pc:chgData name="DESWARTE Jean-Charles" userId="2bfd57f8-57b6-48e4-94f0-ba056530821c" providerId="ADAL" clId="{B6AB840C-2C7A-4468-86A4-A7BCF4175E75}" dt="2026-03-14T14:56:16.933" v="1450" actId="114"/>
        <pc:sldMkLst>
          <pc:docMk/>
          <pc:sldMk cId="724618786" sldId="345"/>
        </pc:sldMkLst>
        <pc:spChg chg="mod">
          <ac:chgData name="DESWARTE Jean-Charles" userId="2bfd57f8-57b6-48e4-94f0-ba056530821c" providerId="ADAL" clId="{B6AB840C-2C7A-4468-86A4-A7BCF4175E75}" dt="2026-03-14T09:04:04.058" v="1127" actId="20577"/>
          <ac:spMkLst>
            <pc:docMk/>
            <pc:sldMk cId="724618786" sldId="345"/>
            <ac:spMk id="2" creationId="{A01957DF-04BB-1FB2-86F2-BCA3207146D6}"/>
          </ac:spMkLst>
        </pc:spChg>
        <pc:spChg chg="del">
          <ac:chgData name="DESWARTE Jean-Charles" userId="2bfd57f8-57b6-48e4-94f0-ba056530821c" providerId="ADAL" clId="{B6AB840C-2C7A-4468-86A4-A7BCF4175E75}" dt="2026-03-14T09:04:56.529" v="1128" actId="478"/>
          <ac:spMkLst>
            <pc:docMk/>
            <pc:sldMk cId="724618786" sldId="345"/>
            <ac:spMk id="3" creationId="{69E535E0-7F1C-FF42-AFE2-FE40FAEACD55}"/>
          </ac:spMkLst>
        </pc:spChg>
        <pc:spChg chg="add mod">
          <ac:chgData name="DESWARTE Jean-Charles" userId="2bfd57f8-57b6-48e4-94f0-ba056530821c" providerId="ADAL" clId="{B6AB840C-2C7A-4468-86A4-A7BCF4175E75}" dt="2026-03-14T14:56:16.933" v="1450" actId="114"/>
          <ac:spMkLst>
            <pc:docMk/>
            <pc:sldMk cId="724618786" sldId="345"/>
            <ac:spMk id="4" creationId="{15D06513-2F89-748C-892F-366744980A02}"/>
          </ac:spMkLst>
        </pc:spChg>
        <pc:picChg chg="del">
          <ac:chgData name="DESWARTE Jean-Charles" userId="2bfd57f8-57b6-48e4-94f0-ba056530821c" providerId="ADAL" clId="{B6AB840C-2C7A-4468-86A4-A7BCF4175E75}" dt="2026-03-14T09:04:56.529" v="1128" actId="478"/>
          <ac:picMkLst>
            <pc:docMk/>
            <pc:sldMk cId="724618786" sldId="345"/>
            <ac:picMk id="15" creationId="{FE70D0E1-40F1-A4AB-2174-71CE4F5CB341}"/>
          </ac:picMkLst>
        </pc:picChg>
        <pc:picChg chg="del">
          <ac:chgData name="DESWARTE Jean-Charles" userId="2bfd57f8-57b6-48e4-94f0-ba056530821c" providerId="ADAL" clId="{B6AB840C-2C7A-4468-86A4-A7BCF4175E75}" dt="2026-03-14T09:04:56.529" v="1128" actId="478"/>
          <ac:picMkLst>
            <pc:docMk/>
            <pc:sldMk cId="724618786" sldId="345"/>
            <ac:picMk id="16" creationId="{7AF951FF-275C-A0CE-2A63-395B36096C49}"/>
          </ac:picMkLst>
        </pc:picChg>
        <pc:picChg chg="del">
          <ac:chgData name="DESWARTE Jean-Charles" userId="2bfd57f8-57b6-48e4-94f0-ba056530821c" providerId="ADAL" clId="{B6AB840C-2C7A-4468-86A4-A7BCF4175E75}" dt="2026-03-14T09:04:56.529" v="1128" actId="478"/>
          <ac:picMkLst>
            <pc:docMk/>
            <pc:sldMk cId="724618786" sldId="345"/>
            <ac:picMk id="17" creationId="{DB794FB3-0940-4E51-7AA5-0E0CE5FD4F79}"/>
          </ac:picMkLst>
        </pc:picChg>
        <pc:picChg chg="del">
          <ac:chgData name="DESWARTE Jean-Charles" userId="2bfd57f8-57b6-48e4-94f0-ba056530821c" providerId="ADAL" clId="{B6AB840C-2C7A-4468-86A4-A7BCF4175E75}" dt="2026-03-14T09:04:56.529" v="1128" actId="478"/>
          <ac:picMkLst>
            <pc:docMk/>
            <pc:sldMk cId="724618786" sldId="345"/>
            <ac:picMk id="18" creationId="{21671B8A-7456-439A-7879-575AA70B9F9A}"/>
          </ac:picMkLst>
        </pc:picChg>
        <pc:picChg chg="del">
          <ac:chgData name="DESWARTE Jean-Charles" userId="2bfd57f8-57b6-48e4-94f0-ba056530821c" providerId="ADAL" clId="{B6AB840C-2C7A-4468-86A4-A7BCF4175E75}" dt="2026-03-14T09:04:56.529" v="1128" actId="478"/>
          <ac:picMkLst>
            <pc:docMk/>
            <pc:sldMk cId="724618786" sldId="345"/>
            <ac:picMk id="19" creationId="{8F0224CF-AAAC-4B14-3902-39352A6CC782}"/>
          </ac:picMkLst>
        </pc:picChg>
        <pc:picChg chg="del">
          <ac:chgData name="DESWARTE Jean-Charles" userId="2bfd57f8-57b6-48e4-94f0-ba056530821c" providerId="ADAL" clId="{B6AB840C-2C7A-4468-86A4-A7BCF4175E75}" dt="2026-03-14T09:04:56.529" v="1128" actId="478"/>
          <ac:picMkLst>
            <pc:docMk/>
            <pc:sldMk cId="724618786" sldId="345"/>
            <ac:picMk id="20" creationId="{EED96F3C-0B4A-2F77-96E8-F1EA4F7FC0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876094-EB41-46B1-BB90-DF7233DC4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2ECD8-163C-486F-8985-812B964D6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7773-93BB-4599-A303-A0A1CA9300FD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8221F8-24DA-4216-9ADC-E3806C04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FD25B4-6E72-47A7-A0C7-0BF2CB882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E0F7-3AA9-40D9-97B9-47C20D426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6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771D-5040-45B1-8E7F-A2FB4CC0ED7C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F99D-AAFB-464F-8734-E07AE50A3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1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74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6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67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08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issu&#10;&#10;Description générée automatiquement">
            <a:extLst>
              <a:ext uri="{FF2B5EF4-FFF2-40B4-BE49-F238E27FC236}">
                <a16:creationId xmlns:a16="http://schemas.microsoft.com/office/drawing/2014/main" id="{67BB2641-1011-46E9-881F-6C11B7144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2DB83A-CCC6-4417-BFF8-F6344FD3E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A2B2B39A-7B83-4637-B449-59FA274C64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A778723B-CF79-49B3-882E-A69D62531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AF1F49-2DF1-4591-B6F4-76E47A595B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D8FC3-02A5-4A1E-BF3A-3923006228D5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299923-F220-4E52-AF8D-82D37C5CD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4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A8000-913F-41A6-9C58-BFD5F3EF0E26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D70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35E28C6-E75C-4F9A-98F5-2382F83E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652" y="365125"/>
            <a:ext cx="10422147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2" y="1825625"/>
            <a:ext cx="10422147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C13-0B38-479E-BC96-25FC16813249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B6A6713-1865-4A8E-9E4A-FC36DA5548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F46-651C-4B3B-9A7C-BF109253FB56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FB12B0A-E274-47F6-9E38-075DCC9E7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77E4C464-9B74-43A8-B379-E14341E5F26F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7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E5FC5C-FBA9-40FD-85F9-84B8F23A7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9320C9-1659-45C6-9B5D-7EC0F204AA24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229919-093F-4306-B43A-C7F2CF1A0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887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84C281-D1B9-4196-90CA-258DA8877E0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7C3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DA0101C-D82E-47D9-9A25-6AF675EF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C42-11A7-4E35-A837-B9FE29F4B346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97617E9-0D47-4924-985E-A587736EF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FE79-C937-4928-B708-0058D09EEF7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31DF36A-907D-4A01-A33C-ACD78495D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3206C1F2-8F29-4C79-8B22-A9845AEA6344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9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te, feuille, pois, légume&#10;&#10;Description générée automatiquement">
            <a:extLst>
              <a:ext uri="{FF2B5EF4-FFF2-40B4-BE49-F238E27FC236}">
                <a16:creationId xmlns:a16="http://schemas.microsoft.com/office/drawing/2014/main" id="{C0DC59E7-A471-442D-A701-6E6B760D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2055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5425FE-C697-4214-8641-764FBF98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02699-FB33-4FEE-AC35-7C1EF433879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AD02ECD-3700-44B4-BFDC-AA352E754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514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5EA403-E507-4303-86E1-38A26DA0474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24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C0D451B-D9BE-49A9-873F-267EF10B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6C8B-C038-418D-9F0C-69B4459423D7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4A7ED62-BA4E-4AAA-A4BF-0248639EA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0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5A3A-6F1E-4702-A9E7-96241466EDA8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BC41939-5F25-428A-9C7A-DCBACECA4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60AC6468-B534-4386-AD58-3EC9D9642C32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B83F38-EB4F-4D2B-BE2E-4E162CA90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5192C5-62D2-4551-B281-FF2765F3C72F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5E053B0-5144-48E9-83C1-8C041D91B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5018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767353-F3E4-4042-A78E-984D7C15AB9D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C33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3AF00A-7368-48A0-9D60-C94A2CA12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8290-CFDC-43C0-96B4-8D558FBCB759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A8B1B67-15F3-4958-B81A-8A668E504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rrain, chocolat, fermer&#10;&#10;Description générée automatiquement">
            <a:extLst>
              <a:ext uri="{FF2B5EF4-FFF2-40B4-BE49-F238E27FC236}">
                <a16:creationId xmlns:a16="http://schemas.microsoft.com/office/drawing/2014/main" id="{2E6F5DA5-F52B-4221-807F-B56A101FC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3420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2AF-B5B7-4239-8442-4B7BB88221E1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CCD22F6-420B-4FC1-9A95-A7D68EF2C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4A5B54B8-42BD-4DBE-AAAC-1F599970353E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907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9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449AFB-E1DA-49A3-A245-05009EEF4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7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50FC5F-D693-49F7-BFDF-C457B7FE5747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06DB6C9-78B2-424A-9945-67769BEB9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054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417ECD-0B42-4A38-918E-964227AE646B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EF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BB2759E-D7DE-4C8E-BAC8-996DBD709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711-3538-4CD5-A533-0BF2FC383881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04FFB5F-45EE-49CD-8487-4F394468D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87F-0A3A-4957-A0F6-C8B19FFFD62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403978D-6FAD-4EAF-BE39-445CEA97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0F2408F3-91FD-4229-B9FA-1719D590C16A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7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15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74D56A-E57C-4579-BEFE-98D993AD3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tabLst/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5583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6DE131-354A-4276-B3C2-99B3105C0579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27B300F-C6FD-4FE7-AAA1-2E62AE51A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 descr="logo-fsov">
            <a:extLst>
              <a:ext uri="{FF2B5EF4-FFF2-40B4-BE49-F238E27FC236}">
                <a16:creationId xmlns:a16="http://schemas.microsoft.com/office/drawing/2014/main" id="{C01F80B2-29B3-46FD-9525-FAF0D8A77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8" y="119857"/>
            <a:ext cx="110966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3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1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7553-2BA4-47FD-9B73-9988C61964D9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A36D716-0E8D-4F13-B1B0-C1A49D309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5B1B4021-75E7-48AC-8537-F9EE9A877D56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91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8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4CC643-6889-4312-9FE8-F3A022A5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572CE-B618-4FDA-9C29-8ED2F9C544B5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6D259BD-7737-46D4-A697-DF91368C9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794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CE96BB-A812-45D5-B48B-79ABD7B8BE7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016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5228778-2665-44E2-BF41-37774C04F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35FF-A805-4D01-8B55-DB5D1C76E5A2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11CE1F2-672C-4321-9500-4DF9FB711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8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6F9-5F33-4948-AFCD-1715037A5F2E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40BBAA7-3EC2-48C7-8D80-8C5BCDA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CAA5FBA6-2D3A-4E07-8B48-F68F2740F25D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47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728AFE-4991-484D-8F24-1D78E3653305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FAB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34C87C-7DEB-4FD7-9032-875F2E0BF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B2207-96F2-40BD-B9DD-42E21B14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875" y="6356350"/>
            <a:ext cx="623888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2EF026-8335-4E4A-B57C-8CDDDB27A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6315075"/>
            <a:ext cx="381000" cy="381000"/>
          </a:xfrm>
          <a:prstGeom prst="rect">
            <a:avLst/>
          </a:prstGeom>
        </p:spPr>
      </p:pic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CECDDD96-4FAD-45BB-97AE-5369C8D49F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A7D799D5-B309-47F6-9E53-E9BFFE13F1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452832-B063-4CAF-BB13-AB362C4753FA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6B634CFB-B239-4D24-9B8F-97760349B6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F8F7A8BA-81CF-4838-80E5-7F63C255A1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74DE2D2-E5D7-4191-A746-EB8DC931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778" y="1734663"/>
            <a:ext cx="6578044" cy="1894362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7" name="Sous-titre 8">
            <a:extLst>
              <a:ext uri="{FF2B5EF4-FFF2-40B4-BE49-F238E27FC236}">
                <a16:creationId xmlns:a16="http://schemas.microsoft.com/office/drawing/2014/main" id="{96FAC14E-DEE6-49DA-AD1D-3E21E39D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29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6723CC9-A7B4-4E86-BEB1-34A3AE0B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60" y="38917"/>
            <a:ext cx="10768655" cy="6960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21" y="55616"/>
            <a:ext cx="10738500" cy="67932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21" y="1124869"/>
            <a:ext cx="10738500" cy="522465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3481" y="6474061"/>
            <a:ext cx="2743200" cy="365125"/>
          </a:xfrm>
        </p:spPr>
        <p:txBody>
          <a:bodyPr/>
          <a:lstStyle/>
          <a:p>
            <a:r>
              <a:rPr lang="fr-FR" dirty="0"/>
              <a:t>17/05/2022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6702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21" y="6446703"/>
            <a:ext cx="2743200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05CD053-811B-4013-BB15-5CAA2BCA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450356"/>
            <a:ext cx="381000" cy="381000"/>
          </a:xfrm>
          <a:prstGeom prst="rect">
            <a:avLst/>
          </a:prstGeom>
        </p:spPr>
      </p:pic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20AA2DC-3CDD-4553-AE6C-28C065A549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7999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86478A1-EA1B-4552-BB4A-FA2E2EA6B5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79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5C53AB-FD0D-4B95-A0F2-8D7D08CE0C47}"/>
              </a:ext>
            </a:extLst>
          </p:cNvPr>
          <p:cNvSpPr/>
          <p:nvPr userDrawn="1"/>
        </p:nvSpPr>
        <p:spPr bwMode="auto">
          <a:xfrm>
            <a:off x="11887200" y="0"/>
            <a:ext cx="304800" cy="6857999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5D2031B3-8201-4D3A-8302-7D1F0CDD2DC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7999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3AF2A714-18E7-4AEF-ABE2-5BAFFBCFD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7999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6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92A5DF60-4952-4968-85C1-447D039EF35B}" type="datetime1">
              <a:rPr lang="fr-FR" smtClean="0"/>
              <a:pPr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endParaRPr lang="fr-FR">
              <a:solidFill>
                <a:srgbClr val="675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339" y="2908931"/>
            <a:ext cx="1477320" cy="14773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accent2"/>
                </a:solidFill>
                <a:latin typeface="Nunito" pitchFamily="2" charset="0"/>
              </a:rPr>
              <a:t>merci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56083C20-6A7A-43ED-9A5A-C426E9F6FD3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622ADEFE-C796-44CF-B805-BF3736D37B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A1D28-4F70-4933-98FC-05EFCAE58D49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58996ADF-0C85-49E8-BFE5-BE58F3220B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3FBB597D-4C0E-46E6-92DB-6E75A77F5F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7CD69B2-6A9E-4D9D-8630-35606D514C26}"/>
              </a:ext>
            </a:extLst>
          </p:cNvPr>
          <p:cNvGrpSpPr/>
          <p:nvPr userDrawn="1"/>
        </p:nvGrpSpPr>
        <p:grpSpPr>
          <a:xfrm>
            <a:off x="10239750" y="129744"/>
            <a:ext cx="1373474" cy="1356972"/>
            <a:chOff x="11303540" y="438101"/>
            <a:chExt cx="641350" cy="64135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0563124-A3A7-42DB-8F9C-A6BF1EB59634}"/>
                </a:ext>
              </a:extLst>
            </p:cNvPr>
            <p:cNvSpPr/>
            <p:nvPr userDrawn="1"/>
          </p:nvSpPr>
          <p:spPr bwMode="auto">
            <a:xfrm>
              <a:off x="11303540" y="438101"/>
              <a:ext cx="641350" cy="64135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Picture 6" descr="logo-fsov">
              <a:extLst>
                <a:ext uri="{FF2B5EF4-FFF2-40B4-BE49-F238E27FC236}">
                  <a16:creationId xmlns:a16="http://schemas.microsoft.com/office/drawing/2014/main" id="{AE7A4BB2-EE56-4CF9-A4E4-32C231C4B6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4434">
              <a:off x="11341960" y="600746"/>
              <a:ext cx="588406" cy="27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E93D851-F65F-4AE7-9EE7-2A6626A47B31}"/>
              </a:ext>
            </a:extLst>
          </p:cNvPr>
          <p:cNvGrpSpPr/>
          <p:nvPr userDrawn="1"/>
        </p:nvGrpSpPr>
        <p:grpSpPr>
          <a:xfrm>
            <a:off x="11150371" y="1503697"/>
            <a:ext cx="684366" cy="672826"/>
            <a:chOff x="11663902" y="1157239"/>
            <a:chExt cx="274638" cy="2746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73A5189-ECE3-4C93-9625-7B8E24338774}"/>
                </a:ext>
              </a:extLst>
            </p:cNvPr>
            <p:cNvSpPr/>
            <p:nvPr userDrawn="1"/>
          </p:nvSpPr>
          <p:spPr bwMode="auto">
            <a:xfrm>
              <a:off x="11663902" y="1157239"/>
              <a:ext cx="274638" cy="274637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Picture 6" descr="logo-fsov">
              <a:extLst>
                <a:ext uri="{FF2B5EF4-FFF2-40B4-BE49-F238E27FC236}">
                  <a16:creationId xmlns:a16="http://schemas.microsoft.com/office/drawing/2014/main" id="{DC6873A3-DB9F-4466-9872-C9F8C7797D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54853">
              <a:off x="11673137" y="1233523"/>
              <a:ext cx="260932" cy="12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1D7838-7EE5-4561-B6CE-23CB6B33ED9F}"/>
              </a:ext>
            </a:extLst>
          </p:cNvPr>
          <p:cNvGrpSpPr/>
          <p:nvPr userDrawn="1"/>
        </p:nvGrpSpPr>
        <p:grpSpPr>
          <a:xfrm>
            <a:off x="11735461" y="1110435"/>
            <a:ext cx="342900" cy="376281"/>
            <a:chOff x="11849100" y="1400397"/>
            <a:chExt cx="136525" cy="13811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3B8257F-FE65-402B-A5A8-79DED7109C99}"/>
                </a:ext>
              </a:extLst>
            </p:cNvPr>
            <p:cNvSpPr/>
            <p:nvPr userDrawn="1"/>
          </p:nvSpPr>
          <p:spPr bwMode="auto">
            <a:xfrm>
              <a:off x="11849100" y="1400397"/>
              <a:ext cx="136525" cy="138112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2" name="Picture 6" descr="logo-fsov">
              <a:extLst>
                <a:ext uri="{FF2B5EF4-FFF2-40B4-BE49-F238E27FC236}">
                  <a16:creationId xmlns:a16="http://schemas.microsoft.com/office/drawing/2014/main" id="{95A3F021-DB60-40CA-B841-B4B77C0146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131" y="1436894"/>
              <a:ext cx="115286" cy="5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813D9E86-008D-41D6-A2AA-2EF883C7E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094" y="2775303"/>
            <a:ext cx="1561810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F57A-77E7-460A-819F-58565E9586A3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086F2D0-449E-4600-B203-E3D3C0A0E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FB129E05-F115-4F27-898D-69ED02D53C61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8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EA92CD-6A46-4B1D-BCE8-46EEC0F99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14/03/2026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755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0F208-0701-49C8-A179-E6CDA4F4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365125"/>
            <a:ext cx="10430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C8928-098C-4A1B-BAFD-57E99850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026" y="1825625"/>
            <a:ext cx="10430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74C22-78CE-4B57-A9A3-76C681721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19C6D445-D440-4878-BB6B-50F1F102D09E}" type="datetime1">
              <a:rPr lang="fr-FR" smtClean="0"/>
              <a:pPr/>
              <a:t>14/03/2026</a:t>
            </a:fld>
            <a:endParaRPr lang="fr-FR" dirty="0">
              <a:latin typeface="Nunito" pitchFamily="2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25FB8-30B3-4204-BBF7-24836A98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45043"/>
                </a:solidFill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9B0D4-2634-4F15-9EF5-E41D2E1F5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5" r:id="rId3"/>
    <p:sldLayoutId id="2147483651" r:id="rId4"/>
    <p:sldLayoutId id="2147483650" r:id="rId5"/>
    <p:sldLayoutId id="2147483686" r:id="rId6"/>
    <p:sldLayoutId id="2147483678" r:id="rId7"/>
    <p:sldLayoutId id="2147483687" r:id="rId8"/>
    <p:sldLayoutId id="2147483709" r:id="rId9"/>
    <p:sldLayoutId id="2147483656" r:id="rId10"/>
    <p:sldLayoutId id="2147483665" r:id="rId11"/>
    <p:sldLayoutId id="2147483688" r:id="rId12"/>
    <p:sldLayoutId id="2147483677" r:id="rId13"/>
    <p:sldLayoutId id="2147483695" r:id="rId14"/>
    <p:sldLayoutId id="2147483708" r:id="rId15"/>
    <p:sldLayoutId id="2147483657" r:id="rId16"/>
    <p:sldLayoutId id="2147483666" r:id="rId17"/>
    <p:sldLayoutId id="2147483689" r:id="rId18"/>
    <p:sldLayoutId id="2147483676" r:id="rId19"/>
    <p:sldLayoutId id="2147483696" r:id="rId20"/>
    <p:sldLayoutId id="2147483707" r:id="rId21"/>
    <p:sldLayoutId id="2147483658" r:id="rId22"/>
    <p:sldLayoutId id="2147483667" r:id="rId23"/>
    <p:sldLayoutId id="2147483690" r:id="rId24"/>
    <p:sldLayoutId id="2147483675" r:id="rId25"/>
    <p:sldLayoutId id="2147483697" r:id="rId26"/>
    <p:sldLayoutId id="2147483706" r:id="rId27"/>
    <p:sldLayoutId id="2147483659" r:id="rId28"/>
    <p:sldLayoutId id="2147483668" r:id="rId29"/>
    <p:sldLayoutId id="2147483691" r:id="rId30"/>
    <p:sldLayoutId id="2147483674" r:id="rId31"/>
    <p:sldLayoutId id="2147483698" r:id="rId32"/>
    <p:sldLayoutId id="2147483705" r:id="rId33"/>
    <p:sldLayoutId id="2147483660" r:id="rId34"/>
    <p:sldLayoutId id="2147483669" r:id="rId35"/>
    <p:sldLayoutId id="2147483693" r:id="rId36"/>
    <p:sldLayoutId id="2147483673" r:id="rId37"/>
    <p:sldLayoutId id="2147483699" r:id="rId38"/>
    <p:sldLayoutId id="2147483704" r:id="rId39"/>
    <p:sldLayoutId id="2147483661" r:id="rId40"/>
    <p:sldLayoutId id="2147483692" r:id="rId41"/>
    <p:sldLayoutId id="2147483672" r:id="rId42"/>
    <p:sldLayoutId id="2147483700" r:id="rId43"/>
    <p:sldLayoutId id="2147483703" r:id="rId44"/>
    <p:sldLayoutId id="2147483662" r:id="rId45"/>
    <p:sldLayoutId id="2147483671" r:id="rId46"/>
    <p:sldLayoutId id="2147483694" r:id="rId47"/>
    <p:sldLayoutId id="2147483664" r:id="rId48"/>
    <p:sldLayoutId id="2147483701" r:id="rId49"/>
    <p:sldLayoutId id="2147483702" r:id="rId50"/>
    <p:sldLayoutId id="2147483655" r:id="rId51"/>
    <p:sldLayoutId id="2147483670" r:id="rId52"/>
    <p:sldLayoutId id="2147483710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50">
          <a:solidFill>
            <a:srgbClr val="645043"/>
          </a:solidFill>
          <a:latin typeface="Nunito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645043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5043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5.sv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B7DD8-4C07-4328-939E-AAC4B72DEC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485900" y="6347804"/>
            <a:ext cx="2743200" cy="365125"/>
          </a:xfrm>
        </p:spPr>
        <p:txBody>
          <a:bodyPr/>
          <a:lstStyle/>
          <a:p>
            <a:r>
              <a:rPr lang="fr-FR" dirty="0"/>
              <a:t>24/03/2026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6E021-408E-4C9D-B2E0-CA1BC67A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</a:t>
            </a:fld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B55C667C-93AF-45F4-9616-36239554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760" y="1734663"/>
            <a:ext cx="8412480" cy="1894362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A3B563"/>
                </a:solidFill>
              </a:rPr>
              <a:t>REGARD</a:t>
            </a:r>
            <a:br>
              <a:rPr lang="fr-FR" dirty="0">
                <a:solidFill>
                  <a:srgbClr val="A3B563"/>
                </a:solidFill>
              </a:rPr>
            </a:br>
            <a:r>
              <a:rPr lang="fr-FR" dirty="0" err="1">
                <a:solidFill>
                  <a:srgbClr val="A3B563"/>
                </a:solidFill>
              </a:rPr>
              <a:t>R</a:t>
            </a:r>
            <a:r>
              <a:rPr lang="fr-FR" dirty="0" err="1">
                <a:solidFill>
                  <a:srgbClr val="D1DAB0"/>
                </a:solidFill>
              </a:rPr>
              <a:t>ech</a:t>
            </a:r>
            <a:r>
              <a:rPr lang="fr-FR" dirty="0" err="1">
                <a:solidFill>
                  <a:srgbClr val="A3B563"/>
                </a:solidFill>
              </a:rPr>
              <a:t>E</a:t>
            </a:r>
            <a:r>
              <a:rPr lang="fr-FR" dirty="0" err="1">
                <a:solidFill>
                  <a:srgbClr val="D1DAB0"/>
                </a:solidFill>
              </a:rPr>
              <a:t>rche</a:t>
            </a:r>
            <a:r>
              <a:rPr lang="fr-FR" dirty="0">
                <a:solidFill>
                  <a:srgbClr val="D1DAB0"/>
                </a:solidFill>
              </a:rPr>
              <a:t> </a:t>
            </a:r>
            <a:r>
              <a:rPr lang="fr-FR" dirty="0" err="1">
                <a:solidFill>
                  <a:srgbClr val="D1DAB0"/>
                </a:solidFill>
              </a:rPr>
              <a:t>d’analo</a:t>
            </a:r>
            <a:r>
              <a:rPr lang="fr-FR" dirty="0" err="1">
                <a:solidFill>
                  <a:srgbClr val="A3B563"/>
                </a:solidFill>
              </a:rPr>
              <a:t>G</a:t>
            </a:r>
            <a:r>
              <a:rPr lang="fr-FR" dirty="0" err="1">
                <a:solidFill>
                  <a:srgbClr val="D1DAB0"/>
                </a:solidFill>
              </a:rPr>
              <a:t>ues</a:t>
            </a:r>
            <a:r>
              <a:rPr lang="fr-FR" dirty="0">
                <a:solidFill>
                  <a:srgbClr val="D1DAB0"/>
                </a:solidFill>
              </a:rPr>
              <a:t> </a:t>
            </a:r>
            <a:r>
              <a:rPr lang="fr-FR" dirty="0" err="1">
                <a:solidFill>
                  <a:srgbClr val="D1DAB0"/>
                </a:solidFill>
              </a:rPr>
              <a:t>clim</a:t>
            </a:r>
            <a:r>
              <a:rPr lang="fr-FR" dirty="0" err="1">
                <a:solidFill>
                  <a:srgbClr val="A3B563"/>
                </a:solidFill>
              </a:rPr>
              <a:t>A</a:t>
            </a:r>
            <a:r>
              <a:rPr lang="fr-FR" dirty="0" err="1">
                <a:solidFill>
                  <a:srgbClr val="D1DAB0"/>
                </a:solidFill>
              </a:rPr>
              <a:t>tiques</a:t>
            </a:r>
            <a:r>
              <a:rPr lang="fr-FR" dirty="0">
                <a:solidFill>
                  <a:srgbClr val="D1DAB0"/>
                </a:solidFill>
              </a:rPr>
              <a:t> pour </a:t>
            </a:r>
            <a:r>
              <a:rPr lang="fr-FR" dirty="0" err="1">
                <a:solidFill>
                  <a:srgbClr val="D1DAB0"/>
                </a:solidFill>
              </a:rPr>
              <a:t>sélectionne</a:t>
            </a:r>
            <a:r>
              <a:rPr lang="fr-FR" dirty="0" err="1">
                <a:solidFill>
                  <a:srgbClr val="A3B563"/>
                </a:solidFill>
              </a:rPr>
              <a:t>R</a:t>
            </a:r>
            <a:r>
              <a:rPr lang="fr-FR" dirty="0">
                <a:solidFill>
                  <a:srgbClr val="D1DAB0"/>
                </a:solidFill>
              </a:rPr>
              <a:t> </a:t>
            </a:r>
            <a:r>
              <a:rPr lang="fr-FR" dirty="0">
                <a:solidFill>
                  <a:srgbClr val="A3B563"/>
                </a:solidFill>
              </a:rPr>
              <a:t>D</a:t>
            </a:r>
            <a:r>
              <a:rPr lang="fr-FR" dirty="0">
                <a:solidFill>
                  <a:srgbClr val="D1DAB0"/>
                </a:solidFill>
              </a:rPr>
              <a:t>emain</a:t>
            </a:r>
          </a:p>
        </p:txBody>
      </p:sp>
      <p:sp>
        <p:nvSpPr>
          <p:cNvPr id="7" name="Sous-titre 8">
            <a:extLst>
              <a:ext uri="{FF2B5EF4-FFF2-40B4-BE49-F238E27FC236}">
                <a16:creationId xmlns:a16="http://schemas.microsoft.com/office/drawing/2014/main" id="{EA2043CF-BF76-4F7E-832E-B7DF6429E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Jean-Charles DESWARTE</a:t>
            </a:r>
          </a:p>
          <a:p>
            <a:r>
              <a:rPr lang="fr-FR" dirty="0"/>
              <a:t>Arvalis</a:t>
            </a:r>
            <a:endParaRPr lang="en-US" dirty="0"/>
          </a:p>
        </p:txBody>
      </p:sp>
      <p:pic>
        <p:nvPicPr>
          <p:cNvPr id="9" name="Picture 6" descr="logo-fsov">
            <a:extLst>
              <a:ext uri="{FF2B5EF4-FFF2-40B4-BE49-F238E27FC236}">
                <a16:creationId xmlns:a16="http://schemas.microsoft.com/office/drawing/2014/main" id="{70A69B26-A5B0-46D0-8B87-9E13DE21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2" y="248324"/>
            <a:ext cx="1459421" cy="677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 10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E93C2709-486E-A787-3312-43260A5FE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1" y="2540416"/>
            <a:ext cx="1599042" cy="420801"/>
          </a:xfrm>
          <a:prstGeom prst="rect">
            <a:avLst/>
          </a:prstGeom>
        </p:spPr>
      </p:pic>
      <p:pic>
        <p:nvPicPr>
          <p:cNvPr id="19" name="Image 18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19C98D3F-CC3C-73A4-E450-AC6D9B036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" y="1825773"/>
            <a:ext cx="1969128" cy="366620"/>
          </a:xfrm>
          <a:prstGeom prst="rect">
            <a:avLst/>
          </a:prstGeom>
        </p:spPr>
      </p:pic>
      <p:pic>
        <p:nvPicPr>
          <p:cNvPr id="20" name="Image 19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09E39B4E-8D52-E4F0-A01A-F372D7587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" y="3322791"/>
            <a:ext cx="2108835" cy="822387"/>
          </a:xfrm>
          <a:prstGeom prst="rect">
            <a:avLst/>
          </a:prstGeom>
        </p:spPr>
      </p:pic>
      <p:pic>
        <p:nvPicPr>
          <p:cNvPr id="21" name="Image 20" descr="Une image contenant texte, Police, Graphique, calligraphie&#10;&#10;Le contenu généré par l’IA peut être incorrect.">
            <a:extLst>
              <a:ext uri="{FF2B5EF4-FFF2-40B4-BE49-F238E27FC236}">
                <a16:creationId xmlns:a16="http://schemas.microsoft.com/office/drawing/2014/main" id="{13557408-799F-E3AD-F618-B95381DD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6" y="4533161"/>
            <a:ext cx="2244613" cy="345930"/>
          </a:xfrm>
          <a:prstGeom prst="rect">
            <a:avLst/>
          </a:prstGeom>
        </p:spPr>
      </p:pic>
      <p:pic>
        <p:nvPicPr>
          <p:cNvPr id="22" name="Image 21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C5EDAB8A-81C0-EDC5-A18A-744355B4C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" y="5209885"/>
            <a:ext cx="1893035" cy="4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16AB-D5A3-641B-D1F9-E6833501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54D83-1993-6E3C-1AF5-65AB9FCA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Outil 2: les indicateurs </a:t>
            </a:r>
            <a:r>
              <a:rPr lang="fr-FR" dirty="0" err="1"/>
              <a:t>écoclimatiques</a:t>
            </a:r>
            <a:r>
              <a:rPr lang="fr-FR" dirty="0"/>
              <a:t> (2)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DF8FAD-64EC-BA98-2B35-178086B5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7.png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37884865-18CE-6F27-5A83-963B724F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5732" y="561254"/>
            <a:ext cx="6186268" cy="4939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D4ED03-804C-8BA5-645A-89881630E652}"/>
              </a:ext>
            </a:extLst>
          </p:cNvPr>
          <p:cNvSpPr txBox="1"/>
          <p:nvPr/>
        </p:nvSpPr>
        <p:spPr>
          <a:xfrm>
            <a:off x="772671" y="961698"/>
            <a:ext cx="49941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Evolution pressentie des stress</a:t>
            </a:r>
          </a:p>
          <a:p>
            <a:pPr marL="285750" indent="-285750">
              <a:buFontTx/>
              <a:buChar char="-"/>
            </a:pPr>
            <a:r>
              <a:rPr lang="fr-FR" dirty="0"/>
              <a:t>En premier lieu, une </a:t>
            </a:r>
            <a:r>
              <a:rPr lang="fr-FR" b="1" dirty="0" err="1"/>
              <a:t>précocification</a:t>
            </a:r>
            <a:r>
              <a:rPr lang="fr-FR" b="1" dirty="0"/>
              <a:t> des stades </a:t>
            </a:r>
            <a:r>
              <a:rPr lang="fr-FR" dirty="0">
                <a:sym typeface="Wingdings" panose="05000000000000000000" pitchFamily="2" charset="2"/>
              </a:rPr>
              <a:t> esquive partielle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ym typeface="Wingdings" panose="05000000000000000000" pitchFamily="2" charset="2"/>
              </a:rPr>
              <a:t>Moindre intensité de gel </a:t>
            </a:r>
            <a:r>
              <a:rPr lang="fr-FR" dirty="0">
                <a:sym typeface="Wingdings" panose="05000000000000000000" pitchFamily="2" charset="2"/>
              </a:rPr>
              <a:t>(</a:t>
            </a:r>
            <a:r>
              <a:rPr lang="fr-FR" dirty="0" err="1">
                <a:sym typeface="Wingdings" panose="05000000000000000000" pitchFamily="2" charset="2"/>
              </a:rPr>
              <a:t>cf</a:t>
            </a:r>
            <a:r>
              <a:rPr lang="fr-FR" dirty="0">
                <a:sym typeface="Wingdings" panose="05000000000000000000" pitchFamily="2" charset="2"/>
              </a:rPr>
              <a:t> FSOV MESSAGE)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ym typeface="Wingdings" panose="05000000000000000000" pitchFamily="2" charset="2"/>
              </a:rPr>
              <a:t>Moins de stress hydrique</a:t>
            </a:r>
            <a:r>
              <a:rPr lang="fr-FR" dirty="0"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ym typeface="Wingdings" panose="05000000000000000000" pitchFamily="2" charset="2"/>
              </a:rPr>
              <a:t>Hausse du stress thermique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D41411-DD6A-48A5-2681-0F5DECC10CDA}"/>
              </a:ext>
            </a:extLst>
          </p:cNvPr>
          <p:cNvSpPr txBox="1"/>
          <p:nvPr/>
        </p:nvSpPr>
        <p:spPr>
          <a:xfrm>
            <a:off x="772671" y="3276604"/>
            <a:ext cx="54596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Intérêts et limites des indicateurs </a:t>
            </a:r>
            <a:r>
              <a:rPr lang="fr-FR" sz="2000" b="1" dirty="0" err="1"/>
              <a:t>écoclimatiques</a:t>
            </a:r>
            <a:r>
              <a:rPr lang="fr-FR" sz="20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Exposition aux aléas en fonction de la phénologie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Démarche similaire à l’</a:t>
            </a:r>
            <a:r>
              <a:rPr lang="fr-FR" dirty="0" err="1"/>
              <a:t>envirotypage</a:t>
            </a:r>
            <a:r>
              <a:rPr lang="fr-FR" dirty="0"/>
              <a:t> des réseaux</a:t>
            </a:r>
          </a:p>
          <a:p>
            <a:pPr marL="285750" indent="-285750">
              <a:buFontTx/>
              <a:buChar char="-"/>
            </a:pPr>
            <a:r>
              <a:rPr lang="fr-FR" dirty="0"/>
              <a:t>Possibilité d’analyser par nature de stress et/ou par période (simultanéité)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Il faut un modèle phénologique robuste</a:t>
            </a:r>
          </a:p>
          <a:p>
            <a:pPr marL="285750" indent="-285750">
              <a:buFontTx/>
              <a:buChar char="-"/>
            </a:pPr>
            <a:r>
              <a:rPr lang="fr-FR" dirty="0"/>
              <a:t>Il faut trier les variables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Il faut intégrer le sol</a:t>
            </a:r>
          </a:p>
          <a:p>
            <a:pPr marL="285750" indent="-285750">
              <a:buFontTx/>
              <a:buChar char="-"/>
            </a:pPr>
            <a:r>
              <a:rPr lang="fr-FR" dirty="0"/>
              <a:t>Ca renseigne sur les stress et l’offre climatique, pas forcément sur le potentiel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AFEC21-6671-A7F5-8A82-BB5F53636F65}"/>
              </a:ext>
            </a:extLst>
          </p:cNvPr>
          <p:cNvSpPr txBox="1"/>
          <p:nvPr/>
        </p:nvSpPr>
        <p:spPr>
          <a:xfrm rot="16200000">
            <a:off x="10944137" y="4560897"/>
            <a:ext cx="217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Source: Le Roux et al, 2024</a:t>
            </a:r>
          </a:p>
        </p:txBody>
      </p:sp>
      <p:pic>
        <p:nvPicPr>
          <p:cNvPr id="4" name="Graphique 3" descr="Signe pouce en haut avec un remplissage uni">
            <a:extLst>
              <a:ext uri="{FF2B5EF4-FFF2-40B4-BE49-F238E27FC236}">
                <a16:creationId xmlns:a16="http://schemas.microsoft.com/office/drawing/2014/main" id="{B17BBC74-9C3D-ABC8-5378-69E75A357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12723"/>
            <a:ext cx="914400" cy="914400"/>
          </a:xfrm>
          <a:prstGeom prst="rect">
            <a:avLst/>
          </a:prstGeom>
        </p:spPr>
      </p:pic>
      <p:pic>
        <p:nvPicPr>
          <p:cNvPr id="6" name="Graphique 5" descr="Pouce en bas avec un remplissage uni">
            <a:extLst>
              <a:ext uri="{FF2B5EF4-FFF2-40B4-BE49-F238E27FC236}">
                <a16:creationId xmlns:a16="http://schemas.microsoft.com/office/drawing/2014/main" id="{B8AC4057-EBDD-D345-F31B-B79017911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692" y="5192829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144EE2-427B-FD3D-D9D5-58EC26C3A11D}"/>
              </a:ext>
            </a:extLst>
          </p:cNvPr>
          <p:cNvSpPr txBox="1"/>
          <p:nvPr/>
        </p:nvSpPr>
        <p:spPr>
          <a:xfrm>
            <a:off x="6224323" y="5426832"/>
            <a:ext cx="56438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Cartographie de la fréquence des risques hydriques et thermiques </a:t>
            </a:r>
            <a:r>
              <a:rPr lang="fr-FR" sz="1400" dirty="0"/>
              <a:t>au cours du cycle pour un scénario d’émission RCP 4.5. </a:t>
            </a:r>
          </a:p>
          <a:p>
            <a:r>
              <a:rPr lang="fr-FR" sz="1400" dirty="0"/>
              <a:t>EM-E1 : phase Emergence-Epi 1cm ; E1-FL : Epi 1cm-Dernière feuille ; FL-AN : Dernière feuille-Anthèse ; AN-GM : Anthèse-Maturité</a:t>
            </a:r>
          </a:p>
          <a:p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0682EA-3541-6759-DAAB-24F8AD68AFF7}"/>
              </a:ext>
            </a:extLst>
          </p:cNvPr>
          <p:cNvSpPr txBox="1"/>
          <p:nvPr/>
        </p:nvSpPr>
        <p:spPr>
          <a:xfrm rot="16200000">
            <a:off x="5946169" y="1648734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1991-2020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A11323-2B78-7F5C-BFC9-87AD6AC3319C}"/>
              </a:ext>
            </a:extLst>
          </p:cNvPr>
          <p:cNvSpPr txBox="1"/>
          <p:nvPr/>
        </p:nvSpPr>
        <p:spPr>
          <a:xfrm rot="16200000">
            <a:off x="9008917" y="1656328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2041-2070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68466F-109A-2DE4-FC0A-7BF46D0E2C36}"/>
              </a:ext>
            </a:extLst>
          </p:cNvPr>
          <p:cNvSpPr txBox="1"/>
          <p:nvPr/>
        </p:nvSpPr>
        <p:spPr>
          <a:xfrm rot="16200000">
            <a:off x="9008916" y="401247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2071-2100</a:t>
            </a:r>
          </a:p>
        </p:txBody>
      </p:sp>
    </p:spTree>
    <p:extLst>
      <p:ext uri="{BB962C8B-B14F-4D97-AF65-F5344CB8AC3E}">
        <p14:creationId xmlns:p14="http://schemas.microsoft.com/office/powerpoint/2010/main" val="30642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5E4A5-08A9-7672-3B76-C33D1F0E1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3FA3A-021D-16A1-013C-94103F4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Outil 3: les modèles de culture (avec CO</a:t>
            </a:r>
            <a:r>
              <a:rPr lang="fr-FR" baseline="-25000" dirty="0"/>
              <a:t>2</a:t>
            </a:r>
            <a:r>
              <a:rPr lang="fr-FR" dirty="0"/>
              <a:t>) (1)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9F42D2-F69F-2FFC-14D5-FE750446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159C2B-FE19-6197-6185-5EB823011FF3}"/>
              </a:ext>
            </a:extLst>
          </p:cNvPr>
          <p:cNvSpPr txBox="1"/>
          <p:nvPr/>
        </p:nvSpPr>
        <p:spPr>
          <a:xfrm>
            <a:off x="180598" y="816333"/>
            <a:ext cx="11482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Modèles de culture: </a:t>
            </a:r>
            <a:r>
              <a:rPr lang="fr-FR" sz="2000" b="1" dirty="0"/>
              <a:t>modèles basés sur les processus qui simulent la croissance des cultures, la dynamique de l'eau et de l'azote dans le sol en réponse à la variabilité environnementale et aux pratiques agricoles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dirty="0">
                <a:sym typeface="Wingdings" panose="05000000000000000000" pitchFamily="2" charset="2"/>
              </a:rPr>
              <a:t>Approche intégrée du fonctionnement de la culture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dirty="0">
                <a:sym typeface="Wingdings" panose="05000000000000000000" pitchFamily="2" charset="2"/>
              </a:rPr>
              <a:t>Intégration de l’effet du CO</a:t>
            </a:r>
            <a:r>
              <a:rPr lang="fr-FR" sz="2000" b="1" baseline="-25000" dirty="0">
                <a:sym typeface="Wingdings" panose="05000000000000000000" pitchFamily="2" charset="2"/>
              </a:rPr>
              <a:t>2</a:t>
            </a:r>
            <a:r>
              <a:rPr lang="fr-FR" sz="2000" b="1" dirty="0">
                <a:sym typeface="Wingdings" panose="05000000000000000000" pitchFamily="2" charset="2"/>
              </a:rPr>
              <a:t>… dans la limite des connaissances!</a:t>
            </a:r>
            <a:endParaRPr lang="fr-FR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9957B9-8CF4-DADD-2592-3F009C26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1" y="2179011"/>
            <a:ext cx="4558918" cy="3745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6B485E-9FF8-AE41-C587-36E12B0E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12" y="2299272"/>
            <a:ext cx="1872158" cy="1639545"/>
          </a:xfrm>
          <a:prstGeom prst="rect">
            <a:avLst/>
          </a:prstGeom>
        </p:spPr>
      </p:pic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641EC823-7131-E3BE-BAED-7B0440C76C9C}"/>
              </a:ext>
            </a:extLst>
          </p:cNvPr>
          <p:cNvSpPr/>
          <p:nvPr/>
        </p:nvSpPr>
        <p:spPr>
          <a:xfrm>
            <a:off x="2855167" y="2071396"/>
            <a:ext cx="2258010" cy="45086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7AAA96-DFED-643F-7A75-71AD07836F1E}"/>
              </a:ext>
            </a:extLst>
          </p:cNvPr>
          <p:cNvSpPr txBox="1"/>
          <p:nvPr/>
        </p:nvSpPr>
        <p:spPr>
          <a:xfrm rot="16200000">
            <a:off x="10736480" y="4784690"/>
            <a:ext cx="1972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Gawinowski et al (2025)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456523-6545-A5CB-2B9B-DA4F108DE710}"/>
              </a:ext>
            </a:extLst>
          </p:cNvPr>
          <p:cNvSpPr txBox="1"/>
          <p:nvPr/>
        </p:nvSpPr>
        <p:spPr>
          <a:xfrm>
            <a:off x="5095037" y="5806657"/>
            <a:ext cx="6627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Revue d’expérimentations avec e[CO</a:t>
            </a:r>
            <a:r>
              <a:rPr lang="fr-FR" sz="1400" b="1" baseline="-25000" dirty="0"/>
              <a:t>2</a:t>
            </a:r>
            <a:r>
              <a:rPr lang="fr-FR" sz="1400" b="1" dirty="0"/>
              <a:t>]</a:t>
            </a:r>
            <a:r>
              <a:rPr lang="fr-FR" sz="1400" b="1" baseline="-25000" dirty="0" err="1"/>
              <a:t>atm</a:t>
            </a:r>
            <a:r>
              <a:rPr lang="fr-FR" sz="1400" b="1" dirty="0"/>
              <a:t> sur blé</a:t>
            </a:r>
            <a:r>
              <a:rPr lang="fr-FR" sz="1400" dirty="0"/>
              <a:t>: distribution des effets en interaction avec des hautes températures stables (HT), des vagues de chaleur (HW) et/ou du déficit hydrique (WD), pour des paramètres liés à la productivité</a:t>
            </a:r>
          </a:p>
        </p:txBody>
      </p:sp>
      <p:pic>
        <p:nvPicPr>
          <p:cNvPr id="10" name="Image 9" descr="Une image contenant texte, diagramme, cercle, ligne&#10;&#10;Le contenu généré par l’IA peut être incorrect.">
            <a:extLst>
              <a:ext uri="{FF2B5EF4-FFF2-40B4-BE49-F238E27FC236}">
                <a16:creationId xmlns:a16="http://schemas.microsoft.com/office/drawing/2014/main" id="{31F1F2B3-9AF2-45BA-96C4-929D61A90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50734" y="2375096"/>
            <a:ext cx="6312531" cy="35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2FF8-5FB3-EC85-AA88-D563C7034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4D297-2E74-9E04-6D9C-CEA8F5A3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Outil 3: les modèles de culture (avec CO</a:t>
            </a:r>
            <a:r>
              <a:rPr lang="fr-FR" baseline="-25000" dirty="0"/>
              <a:t>2</a:t>
            </a:r>
            <a:r>
              <a:rPr lang="fr-FR" dirty="0"/>
              <a:t>) (2)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54FA31-8B39-5199-EC2D-83C6917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29946E37-40D7-D617-AFAB-3B917B1D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218" y="2294222"/>
            <a:ext cx="3762264" cy="30099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1D768D-9674-98C3-A714-FC46FBCB1EE2}"/>
              </a:ext>
            </a:extLst>
          </p:cNvPr>
          <p:cNvSpPr txBox="1"/>
          <p:nvPr/>
        </p:nvSpPr>
        <p:spPr>
          <a:xfrm>
            <a:off x="43218" y="778599"/>
            <a:ext cx="3762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Bibliographie des formalismes et paramétrage des modèles de culture </a:t>
            </a:r>
            <a:r>
              <a:rPr lang="fr-FR" sz="1400" dirty="0"/>
              <a:t>pour la teneur en [CO</a:t>
            </a:r>
            <a:r>
              <a:rPr lang="fr-FR" sz="1400" baseline="-25000" dirty="0"/>
              <a:t>2</a:t>
            </a:r>
            <a:r>
              <a:rPr lang="fr-FR" sz="1400" dirty="0"/>
              <a:t>]</a:t>
            </a:r>
            <a:r>
              <a:rPr lang="fr-FR" sz="1400" baseline="-25000" dirty="0" err="1"/>
              <a:t>atm</a:t>
            </a:r>
            <a:r>
              <a:rPr lang="fr-FR" sz="1400" dirty="0"/>
              <a:t> (ppm) pour différentes variables impactées : assimilation, efficience biologique (RUE), conductance stomatique et transpiration. Les différentes couleurs correspondent aux différents modèles anonymisés.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950FB8-554B-5174-44B4-15DE6106C1C2}"/>
              </a:ext>
            </a:extLst>
          </p:cNvPr>
          <p:cNvSpPr txBox="1"/>
          <p:nvPr/>
        </p:nvSpPr>
        <p:spPr>
          <a:xfrm>
            <a:off x="3881227" y="3526971"/>
            <a:ext cx="8136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Réanalyse d’essais FACE sur blé</a:t>
            </a:r>
            <a:r>
              <a:rPr lang="fr-FR" sz="1400" dirty="0"/>
              <a:t>: effets relatifs observés (points) et simulés (barres) pour différentes variables descriptives de la physiologie du couvert, selon les essais, modèles, années d’expérimentation et modalités, en % de la modalité témoin (irriguée, sans stress thermique supplémentaire et à [CO2]</a:t>
            </a:r>
            <a:r>
              <a:rPr lang="fr-FR" sz="1400" dirty="0" err="1"/>
              <a:t>atm</a:t>
            </a:r>
            <a:r>
              <a:rPr lang="fr-FR" sz="1400" dirty="0"/>
              <a:t> naturelle).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09CF1F4-6255-32E9-0ED9-FB0DC241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91" y="840327"/>
            <a:ext cx="8035582" cy="268664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A7A7A4C-B657-0FF2-26D6-1ED364D94930}"/>
              </a:ext>
            </a:extLst>
          </p:cNvPr>
          <p:cNvSpPr txBox="1"/>
          <p:nvPr/>
        </p:nvSpPr>
        <p:spPr>
          <a:xfrm rot="16200000">
            <a:off x="11208563" y="2541252"/>
            <a:ext cx="1663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Severini et al (2025)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854CFB-F540-FF14-D977-3B792A4E4983}"/>
              </a:ext>
            </a:extLst>
          </p:cNvPr>
          <p:cNvSpPr txBox="1"/>
          <p:nvPr/>
        </p:nvSpPr>
        <p:spPr>
          <a:xfrm>
            <a:off x="4915463" y="4536501"/>
            <a:ext cx="6498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Intérêts et limites des modèles de culture vis-à-vis du CC</a:t>
            </a:r>
          </a:p>
          <a:p>
            <a:pPr marL="285750" indent="-285750">
              <a:buFontTx/>
              <a:buChar char="-"/>
            </a:pPr>
            <a:r>
              <a:rPr lang="fr-FR" dirty="0"/>
              <a:t>Approche intégrée des facteurs climatiques et nutritionnels</a:t>
            </a:r>
          </a:p>
          <a:p>
            <a:pPr marL="285750" indent="-285750">
              <a:buFontTx/>
              <a:buChar char="-"/>
            </a:pPr>
            <a:r>
              <a:rPr lang="fr-FR" dirty="0"/>
              <a:t>Variables de sortie parlantes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L’effet CO</a:t>
            </a:r>
            <a:r>
              <a:rPr lang="fr-FR" baseline="-25000" dirty="0"/>
              <a:t>2</a:t>
            </a:r>
            <a:r>
              <a:rPr lang="fr-FR" dirty="0"/>
              <a:t> reste mal cerné/implémenté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Certains stress ponctuels et aigus sont mal retranscrits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besoins en paramétrage sont forts</a:t>
            </a:r>
          </a:p>
        </p:txBody>
      </p:sp>
      <p:pic>
        <p:nvPicPr>
          <p:cNvPr id="14" name="Graphique 13" descr="Signe pouce en haut avec un remplissage uni">
            <a:extLst>
              <a:ext uri="{FF2B5EF4-FFF2-40B4-BE49-F238E27FC236}">
                <a16:creationId xmlns:a16="http://schemas.microsoft.com/office/drawing/2014/main" id="{DA4F10A7-59AE-2037-25EF-C421B528F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28" y="4674673"/>
            <a:ext cx="914400" cy="914400"/>
          </a:xfrm>
          <a:prstGeom prst="rect">
            <a:avLst/>
          </a:prstGeom>
        </p:spPr>
      </p:pic>
      <p:pic>
        <p:nvPicPr>
          <p:cNvPr id="15" name="Graphique 14" descr="Pouce en bas avec un remplissage uni">
            <a:extLst>
              <a:ext uri="{FF2B5EF4-FFF2-40B4-BE49-F238E27FC236}">
                <a16:creationId xmlns:a16="http://schemas.microsoft.com/office/drawing/2014/main" id="{68AEA200-9142-1C9F-DD09-1A510E24C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1928" y="56842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89B19-A07B-E964-9FA9-847F1A422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B6685-2727-489E-D6DB-D05ED23A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Mise en pratique: l’expérience de RAGT 2n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E2950B-8DE2-5D29-E608-6D3752D6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 descr="Une image contenant diagramme, texte, carte&#10;&#10;Le contenu généré par l’IA peut être incorrect.">
            <a:extLst>
              <a:ext uri="{FF2B5EF4-FFF2-40B4-BE49-F238E27FC236}">
                <a16:creationId xmlns:a16="http://schemas.microsoft.com/office/drawing/2014/main" id="{D49A4F19-70FE-4D2A-2E52-874CCEDF9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6244" r="10826" b="18083"/>
          <a:stretch>
            <a:fillRect/>
          </a:stretch>
        </p:blipFill>
        <p:spPr bwMode="auto">
          <a:xfrm>
            <a:off x="7175241" y="778599"/>
            <a:ext cx="2995126" cy="283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F605129-BD83-6323-7C5B-70255632DE64}"/>
              </a:ext>
            </a:extLst>
          </p:cNvPr>
          <p:cNvSpPr txBox="1"/>
          <p:nvPr/>
        </p:nvSpPr>
        <p:spPr>
          <a:xfrm>
            <a:off x="245718" y="778599"/>
            <a:ext cx="10913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Approche retenue: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Envirotypage</a:t>
            </a:r>
            <a:r>
              <a:rPr lang="fr-FR" dirty="0"/>
              <a:t> d’un réseau d’essais Blé (2018-2024)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Météo disponible (Météo Blue)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Phénologie connue (épiaison observée)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Sol non caractérisé </a:t>
            </a:r>
            <a:r>
              <a:rPr lang="fr-FR" i="1" dirty="0">
                <a:sym typeface="Wingdings" panose="05000000000000000000" pitchFamily="2" charset="2"/>
              </a:rPr>
              <a:t> bilan hydrique climatique</a:t>
            </a:r>
          </a:p>
          <a:p>
            <a:pPr marL="742950" lvl="1" indent="-285750">
              <a:buFontTx/>
              <a:buChar char="-"/>
            </a:pPr>
            <a:r>
              <a:rPr lang="fr-FR" i="1" dirty="0">
                <a:sym typeface="Wingdings" panose="05000000000000000000" pitchFamily="2" charset="2"/>
              </a:rPr>
              <a:t>Indicateurs éco-climatiques (</a:t>
            </a:r>
            <a:r>
              <a:rPr lang="fr-FR" i="1" dirty="0" err="1">
                <a:sym typeface="Wingdings" panose="05000000000000000000" pitchFamily="2" charset="2"/>
              </a:rPr>
              <a:t>cf</a:t>
            </a:r>
            <a:r>
              <a:rPr lang="fr-FR" i="1" dirty="0">
                <a:sym typeface="Wingdings" panose="05000000000000000000" pitchFamily="2" charset="2"/>
              </a:rPr>
              <a:t> Le Roux et al, 2024)</a:t>
            </a:r>
          </a:p>
          <a:p>
            <a:pPr lvl="1"/>
            <a:r>
              <a:rPr lang="fr-FR" b="1" i="1" dirty="0">
                <a:sym typeface="Wingdings" panose="05000000000000000000" pitchFamily="2" charset="2"/>
              </a:rPr>
              <a:t> Variables explicatives du rendement</a:t>
            </a:r>
            <a:endParaRPr lang="fr-FR" b="1" i="1" dirty="0"/>
          </a:p>
          <a:p>
            <a:pPr marL="285750" indent="-285750">
              <a:buFontTx/>
              <a:buChar char="-"/>
            </a:pPr>
            <a:r>
              <a:rPr lang="fr-FR" dirty="0"/>
              <a:t>Projection dans le futur (2031-2045):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Récupération des données DRIAS pour &gt;700 sites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Calcul des indicateurs éco-climatiques</a:t>
            </a:r>
          </a:p>
          <a:p>
            <a:pPr lvl="1"/>
            <a:r>
              <a:rPr lang="fr-FR" b="1" i="1" dirty="0">
                <a:sym typeface="Wingdings" panose="05000000000000000000" pitchFamily="2" charset="2"/>
              </a:rPr>
              <a:t> Analyse de la représentativité du réseau actuel pour les conditions futures</a:t>
            </a:r>
            <a:endParaRPr lang="fr-FR" b="1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349212-1154-EDC2-E449-55B5DB793232}"/>
              </a:ext>
            </a:extLst>
          </p:cNvPr>
          <p:cNvSpPr txBox="1"/>
          <p:nvPr/>
        </p:nvSpPr>
        <p:spPr>
          <a:xfrm>
            <a:off x="245718" y="4138379"/>
            <a:ext cx="11408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Retour d’expérience: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Envirotypage</a:t>
            </a:r>
            <a:r>
              <a:rPr lang="fr-FR" dirty="0"/>
              <a:t> dans le passé aisé à 2 détails près: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Accès la composante sol pour le bilan hydrique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Définition des indicateurs à adapter aux besoins</a:t>
            </a:r>
          </a:p>
          <a:p>
            <a:pPr marL="285750" indent="-285750">
              <a:buFontTx/>
              <a:buChar char="-"/>
            </a:pPr>
            <a:r>
              <a:rPr lang="fr-FR" dirty="0"/>
              <a:t>Projection dans le futur plus compliquée: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Récupération des projections climatiques très lourde</a:t>
            </a:r>
          </a:p>
          <a:p>
            <a:pPr marL="742950" lvl="1" indent="-285750">
              <a:buFontTx/>
              <a:buChar char="-"/>
            </a:pPr>
            <a:r>
              <a:rPr lang="fr-FR" i="1" dirty="0"/>
              <a:t>Problématique des corrections de biais sous-estimée (période de référence, prise en compte de la spatialisation, correction des sur- ou sous-estimations des projections climatiques</a:t>
            </a:r>
          </a:p>
        </p:txBody>
      </p:sp>
    </p:spTree>
    <p:extLst>
      <p:ext uri="{BB962C8B-B14F-4D97-AF65-F5344CB8AC3E}">
        <p14:creationId xmlns:p14="http://schemas.microsoft.com/office/powerpoint/2010/main" val="16538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02B7-92FA-51FA-B5AB-08AD3A12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B1336-C590-B2A2-2982-1DE48D05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Conclusions et perspectives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270AF-9A1B-04EE-41DA-A22FC6D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C1748-F6EA-80A9-4BFE-8CA96BA8EB71}"/>
              </a:ext>
            </a:extLst>
          </p:cNvPr>
          <p:cNvSpPr txBox="1"/>
          <p:nvPr/>
        </p:nvSpPr>
        <p:spPr>
          <a:xfrm>
            <a:off x="140892" y="783614"/>
            <a:ext cx="116288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200" b="1" dirty="0"/>
              <a:t>3 méthodes de simulation des climats/conditions de croissance futures ont été mises en œuvre et consolidées: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/>
              <a:t>Les </a:t>
            </a:r>
            <a:r>
              <a:rPr lang="fr-FR" sz="2200" b="1" dirty="0"/>
              <a:t>analogues climatiques </a:t>
            </a:r>
            <a:r>
              <a:rPr lang="fr-FR" sz="2200" dirty="0"/>
              <a:t>sont très intuitifs mais pas assez précis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/>
              <a:t>Les </a:t>
            </a:r>
            <a:r>
              <a:rPr lang="fr-FR" sz="2200" b="1" dirty="0"/>
              <a:t>indicateurs </a:t>
            </a:r>
            <a:r>
              <a:rPr lang="fr-FR" sz="2200" b="1" dirty="0" err="1"/>
              <a:t>écoclimatiques</a:t>
            </a:r>
            <a:r>
              <a:rPr lang="fr-FR" sz="2200" b="1" dirty="0"/>
              <a:t> </a:t>
            </a:r>
            <a:r>
              <a:rPr lang="fr-FR" sz="2200" dirty="0"/>
              <a:t>sont très analytiques; ils prennent en compte la dérive phénologique et sont très compatibles avec une démarche d’</a:t>
            </a:r>
            <a:r>
              <a:rPr lang="fr-FR" sz="2200" dirty="0" err="1"/>
              <a:t>envirotypage</a:t>
            </a:r>
            <a:r>
              <a:rPr lang="fr-FR" sz="2200" dirty="0"/>
              <a:t> « simple ». Ils ne prennent pas en compte l’effet du CO</a:t>
            </a:r>
            <a:r>
              <a:rPr lang="fr-FR" sz="2200" baseline="-25000" dirty="0"/>
              <a:t>2</a:t>
            </a:r>
            <a:r>
              <a:rPr lang="fr-FR" sz="2200" dirty="0"/>
              <a:t> et les stress nutritionnels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/>
              <a:t>Les </a:t>
            </a:r>
            <a:r>
              <a:rPr lang="fr-FR" sz="2200" b="1" dirty="0"/>
              <a:t>modèles de cultures </a:t>
            </a:r>
            <a:r>
              <a:rPr lang="fr-FR" sz="2200" dirty="0"/>
              <a:t>sont intégratifs (température, eau, rayonnement, CO</a:t>
            </a:r>
            <a:r>
              <a:rPr lang="fr-FR" sz="2200" baseline="-25000" dirty="0"/>
              <a:t>2</a:t>
            </a:r>
            <a:r>
              <a:rPr lang="fr-FR" sz="2200" dirty="0"/>
              <a:t>) mais ne sont pas toujours assez robustes vis-à-vis de certains accidents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200" b="1" dirty="0"/>
              <a:t>Le travail sur des projections climatiques est compliqué à mettre en œuvre rigoureusement</a:t>
            </a:r>
            <a:r>
              <a:rPr lang="fr-FR" sz="2200" dirty="0"/>
              <a:t>: beaucoup de données à traiter, travailler en </a:t>
            </a:r>
            <a:r>
              <a:rPr lang="fr-FR" sz="2200" dirty="0" err="1"/>
              <a:t>multimodèles</a:t>
            </a:r>
            <a:r>
              <a:rPr lang="fr-FR" sz="2200" dirty="0"/>
              <a:t>, débiaiser les données…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sz="2200" b="1" i="1" dirty="0">
                <a:sym typeface="Wingdings" panose="05000000000000000000" pitchFamily="2" charset="2"/>
              </a:rPr>
              <a:t>Plutôt un travail collectif à mener pour anticiper le changement climatique sans se prendre les pieds dans le tapis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sz="2200" b="1" i="1" dirty="0">
                <a:sym typeface="Wingdings" panose="05000000000000000000" pitchFamily="2" charset="2"/>
              </a:rPr>
              <a:t>A court terme (10-20 ans): privilégier les indicateurs </a:t>
            </a:r>
            <a:r>
              <a:rPr lang="fr-FR" sz="2200" b="1" i="1" dirty="0" err="1">
                <a:sym typeface="Wingdings" panose="05000000000000000000" pitchFamily="2" charset="2"/>
              </a:rPr>
              <a:t>écoclimatiques</a:t>
            </a:r>
            <a:endParaRPr lang="fr-FR" sz="2200" b="1" i="1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sz="2200" b="1" i="1" dirty="0">
                <a:sym typeface="Wingdings" panose="05000000000000000000" pitchFamily="2" charset="2"/>
              </a:rPr>
              <a:t>A moyen/long terme (&gt;30 ans): privilégier les modèles de culture (en </a:t>
            </a:r>
            <a:r>
              <a:rPr lang="fr-FR" sz="2200" b="1" i="1" dirty="0" err="1">
                <a:sym typeface="Wingdings" panose="05000000000000000000" pitchFamily="2" charset="2"/>
              </a:rPr>
              <a:t>multimodèles</a:t>
            </a:r>
            <a:r>
              <a:rPr lang="fr-FR" sz="2200" b="1" i="1" dirty="0">
                <a:sym typeface="Wingdings" panose="05000000000000000000" pitchFamily="2" charset="2"/>
              </a:rPr>
              <a:t>)</a:t>
            </a:r>
            <a:endParaRPr lang="fr-FR" sz="2200" b="1" i="1" dirty="0"/>
          </a:p>
        </p:txBody>
      </p:sp>
    </p:spTree>
    <p:extLst>
      <p:ext uri="{BB962C8B-B14F-4D97-AF65-F5344CB8AC3E}">
        <p14:creationId xmlns:p14="http://schemas.microsoft.com/office/powerpoint/2010/main" val="24597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A9550-6CDF-E55F-C7FE-D1C0B0C7F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957DF-04BB-1FB2-86F2-BCA32071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Détail des travaux et publications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EA7A1D-C74E-0C10-F6D9-B6690D0B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D06513-2F89-748C-892F-366744980A02}"/>
              </a:ext>
            </a:extLst>
          </p:cNvPr>
          <p:cNvSpPr txBox="1"/>
          <p:nvPr/>
        </p:nvSpPr>
        <p:spPr>
          <a:xfrm>
            <a:off x="186749" y="919942"/>
            <a:ext cx="1133677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Bulut, B., Vrac, M., and De Noblet‐Ducoudré, N. (2025). </a:t>
            </a:r>
            <a:r>
              <a:rPr lang="en-GB" sz="1600" i="1" dirty="0"/>
              <a:t>What Will the European Climate Look Like in the Future? A Climate Analog Analysis Accounting for Dependencies Between Variables</a:t>
            </a:r>
            <a:r>
              <a:rPr lang="en-GB" sz="1600" dirty="0"/>
              <a:t>. Earths Future 13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Gawinowski, M., Aubry, M., Buis, S., Garcia, C., Deswarte, J.-C., Bancal, M.-O., et al. </a:t>
            </a:r>
            <a:r>
              <a:rPr lang="en-GB" sz="1600" dirty="0"/>
              <a:t>(2025a). </a:t>
            </a:r>
            <a:r>
              <a:rPr lang="en-GB" sz="1600" i="1" dirty="0"/>
              <a:t>Selecting crop variables and parameters for the calibration of a new cultivar in a crop model: A case study of winter wheat for STICS</a:t>
            </a:r>
            <a:r>
              <a:rPr lang="en-GB" sz="1600" dirty="0"/>
              <a:t>. </a:t>
            </a:r>
            <a:r>
              <a:rPr lang="fr-FR" sz="1600" dirty="0" err="1"/>
              <a:t>Eur</a:t>
            </a:r>
            <a:r>
              <a:rPr lang="fr-FR" sz="1600" dirty="0"/>
              <a:t>. J. </a:t>
            </a:r>
            <a:r>
              <a:rPr lang="fr-FR" sz="1600" dirty="0" err="1"/>
              <a:t>Agron</a:t>
            </a:r>
            <a:r>
              <a:rPr lang="fr-FR" sz="1600" dirty="0"/>
              <a:t>. 168, 127677. </a:t>
            </a:r>
            <a:r>
              <a:rPr lang="fr-FR" sz="1600" dirty="0" err="1"/>
              <a:t>doi</a:t>
            </a:r>
            <a:r>
              <a:rPr lang="fr-FR" sz="1600" dirty="0"/>
              <a:t>: 10.1016/j.eja.2025.127677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Gawinowski, M., Aubry, M., Buis, S., Garcia, C., Deswarte, J.-C., Bancal, M.-O., et al. </a:t>
            </a:r>
            <a:r>
              <a:rPr lang="en-GB" sz="1600" dirty="0"/>
              <a:t>(2025b). </a:t>
            </a:r>
            <a:r>
              <a:rPr lang="en-GB" sz="1600" i="1" dirty="0"/>
              <a:t>Varietal parameterization of eleven modern French wheat cultivars in the STICS crop model</a:t>
            </a:r>
            <a:r>
              <a:rPr lang="en-GB" sz="1600" dirty="0"/>
              <a:t>. </a:t>
            </a:r>
            <a:r>
              <a:rPr lang="en-GB" sz="1600" dirty="0" err="1"/>
              <a:t>doi</a:t>
            </a:r>
            <a:r>
              <a:rPr lang="en-GB" sz="1600" dirty="0"/>
              <a:t>: 10.57745/FDPIXY</a:t>
            </a:r>
            <a:endParaRPr lang="fr-FR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Gawinowski, M., Chenu, K., Deswarte, J.-C., Launay, M., and Bancal, M.-O. (2025c). </a:t>
            </a:r>
            <a:r>
              <a:rPr lang="en-GB" sz="1600" i="1" dirty="0"/>
              <a:t>Plant plasticity in the face of climate change – CO</a:t>
            </a:r>
            <a:r>
              <a:rPr lang="en-GB" sz="1600" i="1" baseline="-25000" dirty="0"/>
              <a:t>2</a:t>
            </a:r>
            <a:r>
              <a:rPr lang="en-GB" sz="1600" i="1" dirty="0"/>
              <a:t> offsetting effects to warming and water deficit in wheat. </a:t>
            </a:r>
            <a:r>
              <a:rPr lang="fr-FR" sz="1600" i="1" dirty="0"/>
              <a:t>A </a:t>
            </a:r>
            <a:r>
              <a:rPr lang="fr-FR" sz="1600" i="1" dirty="0" err="1"/>
              <a:t>review</a:t>
            </a:r>
            <a:r>
              <a:rPr lang="fr-FR" sz="1600" dirty="0"/>
              <a:t>. Environ. </a:t>
            </a:r>
            <a:r>
              <a:rPr lang="fr-FR" sz="1600" dirty="0" err="1"/>
              <a:t>Exp</a:t>
            </a:r>
            <a:r>
              <a:rPr lang="fr-FR" sz="1600" dirty="0"/>
              <a:t>. Bot</a:t>
            </a:r>
            <a:r>
              <a:rPr lang="fr-FR" sz="1600" i="1" dirty="0"/>
              <a:t>.</a:t>
            </a:r>
            <a:r>
              <a:rPr lang="fr-FR" sz="1600" dirty="0"/>
              <a:t> 232, 106113. </a:t>
            </a:r>
            <a:r>
              <a:rPr lang="fr-FR" sz="1600" dirty="0" err="1"/>
              <a:t>doi</a:t>
            </a:r>
            <a:r>
              <a:rPr lang="fr-FR" sz="1600" dirty="0"/>
              <a:t>: 10.1016/j.envexpbot.2025.106113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Le Roux, R., </a:t>
            </a:r>
            <a:r>
              <a:rPr lang="fr-FR" sz="1600" dirty="0" err="1"/>
              <a:t>Furusho-Percot</a:t>
            </a:r>
            <a:r>
              <a:rPr lang="fr-FR" sz="1600" dirty="0"/>
              <a:t>, C., Deswarte, J.-C., Bancal, M.-O., Chenu, K., De Noblet-Ducoudré, N., et al. </a:t>
            </a:r>
            <a:r>
              <a:rPr lang="en-GB" sz="1600" dirty="0"/>
              <a:t>(2024). </a:t>
            </a:r>
            <a:r>
              <a:rPr lang="en-GB" sz="1600" i="1" dirty="0"/>
              <a:t>Mapping the race between crop phenology and climate risks for wheat in France under climate change</a:t>
            </a:r>
            <a:r>
              <a:rPr lang="en-GB" sz="1600" dirty="0"/>
              <a:t>. Sci. Rep. 14, 8184. </a:t>
            </a:r>
            <a:r>
              <a:rPr lang="en-GB" sz="1600" dirty="0" err="1"/>
              <a:t>doi</a:t>
            </a:r>
            <a:r>
              <a:rPr lang="en-GB" sz="1600" dirty="0"/>
              <a:t>: 10.1038/s41598-024-58826-w</a:t>
            </a:r>
            <a:endParaRPr lang="fr-FR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Severini, A., Gawinowski, M., Bancal, M. O., Launay, M., Deswarte, J.-C., and Chenu, K. (in prep.). </a:t>
            </a:r>
            <a:r>
              <a:rPr lang="en-GB" sz="1600" i="1" dirty="0"/>
              <a:t>Evaluating crop models for future climate scenarios: wheat yield predictions using STICS and APSIM under combined CO</a:t>
            </a:r>
            <a:r>
              <a:rPr lang="en-GB" sz="1600" i="1" baseline="-25000" dirty="0"/>
              <a:t>2</a:t>
            </a:r>
            <a:r>
              <a:rPr lang="en-GB" sz="1600" i="1" dirty="0"/>
              <a:t>, temperature and water stress conditions</a:t>
            </a:r>
            <a:r>
              <a:rPr lang="en-GB" sz="1600" dirty="0"/>
              <a:t>.</a:t>
            </a:r>
            <a:endParaRPr lang="fr-FR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Severini, A., Gawinowski, M., Launay, M., Bancal, M. O., Deswarte, J.-C., and Chenu, K. (2025).</a:t>
            </a:r>
            <a:r>
              <a:rPr lang="en-GB" sz="1600" b="1" dirty="0"/>
              <a:t> </a:t>
            </a:r>
            <a:r>
              <a:rPr lang="en-GB" sz="1600" i="1" dirty="0"/>
              <a:t>Assessing crop model adequacy for future climates</a:t>
            </a:r>
            <a:r>
              <a:rPr lang="en-GB" sz="1600" dirty="0"/>
              <a:t>, poster session, </a:t>
            </a:r>
            <a:r>
              <a:rPr lang="en-GB" sz="1600" dirty="0" err="1"/>
              <a:t>Interdrought</a:t>
            </a:r>
            <a:r>
              <a:rPr lang="en-GB" sz="1600" dirty="0"/>
              <a:t> 8 (La Serena, Chile).</a:t>
            </a:r>
            <a:endParaRPr lang="fr-FR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246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944F-0133-39D5-2FF8-92878C74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7836F-D373-5C86-10F1-874BF0DB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B5663D-B8CF-E6DF-7B9F-827D8A5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B0E528-E813-15EF-81AD-C722D57E1494}"/>
              </a:ext>
            </a:extLst>
          </p:cNvPr>
          <p:cNvSpPr txBox="1"/>
          <p:nvPr/>
        </p:nvSpPr>
        <p:spPr>
          <a:xfrm>
            <a:off x="153338" y="1050239"/>
            <a:ext cx="801911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FontTx/>
              <a:buChar char="-"/>
            </a:pPr>
            <a:r>
              <a:rPr lang="fr-FR" sz="2400" b="1" dirty="0"/>
              <a:t>Meije GAWINOWSKI, </a:t>
            </a:r>
            <a:r>
              <a:rPr lang="fr-FR" sz="2400" dirty="0"/>
              <a:t>Marie-Odile BANCAL, Marie LAUNAY, Renan LE ROUX, Isabelle LE MOINE, Inès JAMAI</a:t>
            </a:r>
          </a:p>
          <a:p>
            <a:pPr marL="342900" indent="-342900">
              <a:spcBef>
                <a:spcPts val="3000"/>
              </a:spcBef>
              <a:buFontTx/>
              <a:buChar char="-"/>
            </a:pPr>
            <a:r>
              <a:rPr lang="fr-FR" sz="2400" b="1" dirty="0"/>
              <a:t>Alan SEVERINI, </a:t>
            </a:r>
            <a:r>
              <a:rPr lang="fr-FR" sz="2400" dirty="0"/>
              <a:t>Karine CHENU</a:t>
            </a:r>
          </a:p>
          <a:p>
            <a:pPr marL="342900" indent="-342900">
              <a:spcBef>
                <a:spcPts val="3000"/>
              </a:spcBef>
              <a:buFontTx/>
              <a:buChar char="-"/>
            </a:pPr>
            <a:r>
              <a:rPr lang="fr-FR" sz="2400" b="1" dirty="0"/>
              <a:t>Burak BULUT, </a:t>
            </a:r>
            <a:r>
              <a:rPr lang="fr-FR" sz="2400" dirty="0"/>
              <a:t>Nathalie DE NOBLET, Matthieu VRAC</a:t>
            </a:r>
          </a:p>
          <a:p>
            <a:pPr marL="342900" indent="-342900">
              <a:spcBef>
                <a:spcPts val="3000"/>
              </a:spcBef>
              <a:buFontTx/>
              <a:buChar char="-"/>
            </a:pPr>
            <a:r>
              <a:rPr lang="fr-FR" sz="2400" b="1" dirty="0"/>
              <a:t>Henri BLANDINIERES, </a:t>
            </a:r>
            <a:r>
              <a:rPr lang="fr-FR" sz="2400" dirty="0"/>
              <a:t>Gaëtan TOUZY</a:t>
            </a:r>
          </a:p>
          <a:p>
            <a:pPr marL="342900" indent="-342900">
              <a:spcBef>
                <a:spcPts val="3000"/>
              </a:spcBef>
              <a:buFontTx/>
              <a:buChar char="-"/>
            </a:pPr>
            <a:r>
              <a:rPr lang="fr-FR" sz="2400" b="1" dirty="0"/>
              <a:t>Marie-Hélène DIEULESAINT, </a:t>
            </a:r>
            <a:r>
              <a:rPr lang="fr-FR" sz="2400" dirty="0"/>
              <a:t>Olivier DEUDON</a:t>
            </a:r>
          </a:p>
          <a:p>
            <a:pPr marL="342900" indent="-342900">
              <a:spcBef>
                <a:spcPts val="3000"/>
              </a:spcBef>
              <a:buFontTx/>
              <a:buChar char="-"/>
            </a:pPr>
            <a:r>
              <a:rPr lang="fr-FR" sz="2400" dirty="0"/>
              <a:t>Interlocuteurs FSOV/SEMAE</a:t>
            </a:r>
          </a:p>
        </p:txBody>
      </p:sp>
      <p:pic>
        <p:nvPicPr>
          <p:cNvPr id="15" name="Picture 6" descr="logo-fsov">
            <a:extLst>
              <a:ext uri="{FF2B5EF4-FFF2-40B4-BE49-F238E27FC236}">
                <a16:creationId xmlns:a16="http://schemas.microsoft.com/office/drawing/2014/main" id="{ADBED5DC-0C5A-D92F-72AB-729976F1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16" y="4954369"/>
            <a:ext cx="1459421" cy="677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age 15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C94A158C-8A35-688C-AB0C-EC5DA1CF5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34" y="1204653"/>
            <a:ext cx="2016787" cy="530734"/>
          </a:xfrm>
          <a:prstGeom prst="rect">
            <a:avLst/>
          </a:prstGeom>
        </p:spPr>
      </p:pic>
      <p:pic>
        <p:nvPicPr>
          <p:cNvPr id="17" name="Image 16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7597EF26-E7E3-BF04-0304-86BA61D03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63" y="4449712"/>
            <a:ext cx="1969128" cy="366620"/>
          </a:xfrm>
          <a:prstGeom prst="rect">
            <a:avLst/>
          </a:prstGeom>
        </p:spPr>
      </p:pic>
      <p:pic>
        <p:nvPicPr>
          <p:cNvPr id="18" name="Image 17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6856953A-0AE3-12A7-43E3-586DDBFC1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11" y="2687809"/>
            <a:ext cx="2108835" cy="822387"/>
          </a:xfrm>
          <a:prstGeom prst="rect">
            <a:avLst/>
          </a:prstGeom>
        </p:spPr>
      </p:pic>
      <p:pic>
        <p:nvPicPr>
          <p:cNvPr id="19" name="Image 18" descr="Une image contenant texte, Police, Graphique, calligraphie&#10;&#10;Le contenu généré par l’IA peut être incorrect.">
            <a:extLst>
              <a:ext uri="{FF2B5EF4-FFF2-40B4-BE49-F238E27FC236}">
                <a16:creationId xmlns:a16="http://schemas.microsoft.com/office/drawing/2014/main" id="{2B97CF25-5922-89FC-AF06-6DE55CC74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40" y="2150498"/>
            <a:ext cx="3050378" cy="470111"/>
          </a:xfrm>
          <a:prstGeom prst="rect">
            <a:avLst/>
          </a:prstGeom>
        </p:spPr>
      </p:pic>
      <p:pic>
        <p:nvPicPr>
          <p:cNvPr id="20" name="Image 19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7AE18D00-BD21-3848-B54C-3520979E2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91" y="3679852"/>
            <a:ext cx="2098755" cy="5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BC28C-4F38-4089-9619-B96ED5A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4BD4E765-79C9-BFDD-722B-EE01911F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609"/>
          <a:stretch>
            <a:fillRect/>
          </a:stretch>
        </p:blipFill>
        <p:spPr>
          <a:xfrm>
            <a:off x="2905538" y="778599"/>
            <a:ext cx="7463129" cy="55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Finalité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3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B722A-DAF8-7C49-128B-45EAD99D7FA4}"/>
              </a:ext>
            </a:extLst>
          </p:cNvPr>
          <p:cNvSpPr/>
          <p:nvPr/>
        </p:nvSpPr>
        <p:spPr>
          <a:xfrm>
            <a:off x="4589601" y="3293780"/>
            <a:ext cx="3770591" cy="7324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Se représenter plus précisément le changement climatique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C1A0356-AEFE-864C-2A55-9C877D6B8200}"/>
              </a:ext>
            </a:extLst>
          </p:cNvPr>
          <p:cNvSpPr/>
          <p:nvPr/>
        </p:nvSpPr>
        <p:spPr>
          <a:xfrm>
            <a:off x="3048901" y="5453431"/>
            <a:ext cx="2329246" cy="6647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Réfléchir au réseau de sélection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2730F76-6298-5C28-C6BB-8ACCF17D3894}"/>
              </a:ext>
            </a:extLst>
          </p:cNvPr>
          <p:cNvSpPr/>
          <p:nvPr/>
        </p:nvSpPr>
        <p:spPr>
          <a:xfrm>
            <a:off x="7613071" y="5453431"/>
            <a:ext cx="2998781" cy="6647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Réfléchir aux idéotypes à rechercher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603DEE-68A2-A632-80B6-EDF65B5431E2}"/>
              </a:ext>
            </a:extLst>
          </p:cNvPr>
          <p:cNvSpPr txBox="1"/>
          <p:nvPr/>
        </p:nvSpPr>
        <p:spPr>
          <a:xfrm>
            <a:off x="100456" y="3429161"/>
            <a:ext cx="118814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/>
              <a:t>Objectif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31C22B-FB89-F57F-E231-B0D493252ED5}"/>
              </a:ext>
            </a:extLst>
          </p:cNvPr>
          <p:cNvSpPr txBox="1"/>
          <p:nvPr/>
        </p:nvSpPr>
        <p:spPr>
          <a:xfrm>
            <a:off x="68140" y="5554976"/>
            <a:ext cx="12527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/>
              <a:t>Finalités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F115E1-BED7-DB9A-0FEB-5B206525DBC9}"/>
              </a:ext>
            </a:extLst>
          </p:cNvPr>
          <p:cNvSpPr txBox="1"/>
          <p:nvPr/>
        </p:nvSpPr>
        <p:spPr>
          <a:xfrm>
            <a:off x="228698" y="1379749"/>
            <a:ext cx="9316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/>
              <a:t>Outils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555DC0A-0E7B-97E7-6CF8-FB9B33430618}"/>
              </a:ext>
            </a:extLst>
          </p:cNvPr>
          <p:cNvCxnSpPr>
            <a:cxnSpLocks/>
            <a:stCxn id="32" idx="3"/>
            <a:endCxn id="8" idx="0"/>
          </p:cNvCxnSpPr>
          <p:nvPr/>
        </p:nvCxnSpPr>
        <p:spPr>
          <a:xfrm>
            <a:off x="3869342" y="1699263"/>
            <a:ext cx="2605555" cy="1594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56EC11-97B2-C832-4132-B646A1DD84FC}"/>
              </a:ext>
            </a:extLst>
          </p:cNvPr>
          <p:cNvCxnSpPr>
            <a:cxnSpLocks/>
            <a:stCxn id="54" idx="2"/>
            <a:endCxn id="8" idx="0"/>
          </p:cNvCxnSpPr>
          <p:nvPr/>
        </p:nvCxnSpPr>
        <p:spPr>
          <a:xfrm>
            <a:off x="6474897" y="2121894"/>
            <a:ext cx="0" cy="117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8CB76CB-53A2-FC86-9ED6-52490BD66134}"/>
              </a:ext>
            </a:extLst>
          </p:cNvPr>
          <p:cNvCxnSpPr>
            <a:cxnSpLocks/>
            <a:stCxn id="55" idx="1"/>
            <a:endCxn id="8" idx="0"/>
          </p:cNvCxnSpPr>
          <p:nvPr/>
        </p:nvCxnSpPr>
        <p:spPr>
          <a:xfrm flipH="1">
            <a:off x="6474897" y="1841415"/>
            <a:ext cx="2730493" cy="1452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461A6F4-B07A-5A0A-C00E-7875F894D34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213524" y="4026206"/>
            <a:ext cx="2261373" cy="142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4F3CAC9-F6B6-5604-8295-E7A7C53C5656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474897" y="4026206"/>
            <a:ext cx="2637565" cy="142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94A92857-C9C0-3285-C315-E688BA556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86" y="957924"/>
            <a:ext cx="1632856" cy="148267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B46DB78-534A-3A70-A799-CE8F3AD0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409" y="1246315"/>
            <a:ext cx="1366976" cy="87557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95611EB7-3F1B-2195-2601-BCA1B800E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390" y="883719"/>
            <a:ext cx="1915391" cy="1915391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3D7FA2F6-B385-B75D-2DF6-78B1B35D54FD}"/>
              </a:ext>
            </a:extLst>
          </p:cNvPr>
          <p:cNvSpPr txBox="1"/>
          <p:nvPr/>
        </p:nvSpPr>
        <p:spPr>
          <a:xfrm>
            <a:off x="1878726" y="823811"/>
            <a:ext cx="2581156" cy="4001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Analogues climatiques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A3D7AD9-9554-57E7-B974-C321B45DDD7D}"/>
              </a:ext>
            </a:extLst>
          </p:cNvPr>
          <p:cNvSpPr txBox="1"/>
          <p:nvPr/>
        </p:nvSpPr>
        <p:spPr>
          <a:xfrm>
            <a:off x="5173627" y="823811"/>
            <a:ext cx="3004156" cy="4001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Indicateurs </a:t>
            </a:r>
            <a:r>
              <a:rPr lang="fr-FR" sz="2000" b="1" i="1" dirty="0" err="1"/>
              <a:t>écoclimatiques</a:t>
            </a:r>
            <a:endParaRPr lang="fr-FR" sz="2000" b="1" i="1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19AD84B-2534-9A0C-1020-2FAE363374E0}"/>
              </a:ext>
            </a:extLst>
          </p:cNvPr>
          <p:cNvSpPr txBox="1"/>
          <p:nvPr/>
        </p:nvSpPr>
        <p:spPr>
          <a:xfrm>
            <a:off x="9218451" y="823811"/>
            <a:ext cx="2214068" cy="4001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Modèles de culture</a:t>
            </a:r>
          </a:p>
        </p:txBody>
      </p:sp>
    </p:spTree>
    <p:extLst>
      <p:ext uri="{BB962C8B-B14F-4D97-AF65-F5344CB8AC3E}">
        <p14:creationId xmlns:p14="http://schemas.microsoft.com/office/powerpoint/2010/main" val="25924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F62F9-0A83-D992-0964-80BECF8E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8AB8D-61BD-1525-E2D0-AAA9060A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738500" cy="732426"/>
          </a:xfrm>
        </p:spPr>
        <p:txBody>
          <a:bodyPr/>
          <a:lstStyle/>
          <a:p>
            <a:r>
              <a:rPr lang="fr-FR" dirty="0"/>
              <a:t>Préambule: simuler le changement climatique (1)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92BCA5-A19D-EBCE-96A9-0B6798A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5097CB-407F-E09D-AD7F-1765748A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4" y="1285146"/>
            <a:ext cx="4929309" cy="28959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2E6620-5A05-56B0-4771-2E8F59806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92" y="3975652"/>
            <a:ext cx="6219774" cy="2285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C0090E-0B1F-3B07-52CB-1DAD6027886B}"/>
              </a:ext>
            </a:extLst>
          </p:cNvPr>
          <p:cNvSpPr txBox="1"/>
          <p:nvPr/>
        </p:nvSpPr>
        <p:spPr>
          <a:xfrm>
            <a:off x="28468" y="823482"/>
            <a:ext cx="5275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1. On modélise une trajectoire, à grande échelle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DFB68F-ECDD-3691-F669-5D9C6B25E313}"/>
              </a:ext>
            </a:extLst>
          </p:cNvPr>
          <p:cNvSpPr txBox="1"/>
          <p:nvPr/>
        </p:nvSpPr>
        <p:spPr>
          <a:xfrm>
            <a:off x="6096000" y="3575542"/>
            <a:ext cx="498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2. On adapte les trajectoires globales au local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45C04E-BE50-119A-4930-C39D5F83E4E7}"/>
              </a:ext>
            </a:extLst>
          </p:cNvPr>
          <p:cNvSpPr txBox="1"/>
          <p:nvPr/>
        </p:nvSpPr>
        <p:spPr>
          <a:xfrm rot="16200000">
            <a:off x="4244466" y="3142209"/>
            <a:ext cx="18469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Source: région Centre-Val de Loire: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9B1D44-C790-5570-8875-A81747E78C90}"/>
              </a:ext>
            </a:extLst>
          </p:cNvPr>
          <p:cNvSpPr txBox="1"/>
          <p:nvPr/>
        </p:nvSpPr>
        <p:spPr>
          <a:xfrm rot="16200000">
            <a:off x="11411587" y="5645938"/>
            <a:ext cx="12250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Source: Météo-France</a:t>
            </a:r>
          </a:p>
        </p:txBody>
      </p:sp>
      <p:sp>
        <p:nvSpPr>
          <p:cNvPr id="3" name="Flèche : virage 2">
            <a:extLst>
              <a:ext uri="{FF2B5EF4-FFF2-40B4-BE49-F238E27FC236}">
                <a16:creationId xmlns:a16="http://schemas.microsoft.com/office/drawing/2014/main" id="{EB326A0A-52B8-F953-0B8B-F4E2F2F6C140}"/>
              </a:ext>
            </a:extLst>
          </p:cNvPr>
          <p:cNvSpPr/>
          <p:nvPr/>
        </p:nvSpPr>
        <p:spPr>
          <a:xfrm rot="10800000" flipH="1">
            <a:off x="2597798" y="4353339"/>
            <a:ext cx="2705832" cy="107342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F60F1-1757-CD77-BE9F-4B755CC0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29DB6-599E-DE6C-2FC0-8BB8B29F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738500" cy="732426"/>
          </a:xfrm>
        </p:spPr>
        <p:txBody>
          <a:bodyPr/>
          <a:lstStyle/>
          <a:p>
            <a:r>
              <a:rPr lang="fr-FR" dirty="0"/>
              <a:t>Préambule: simuler le changement climatique (2)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A5E8B2-4B60-F025-6467-23911D68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5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E1EDAF9-325C-5565-EE8C-5E76A201E455}"/>
              </a:ext>
            </a:extLst>
          </p:cNvPr>
          <p:cNvGrpSpPr/>
          <p:nvPr/>
        </p:nvGrpSpPr>
        <p:grpSpPr>
          <a:xfrm>
            <a:off x="127860" y="938579"/>
            <a:ext cx="8708028" cy="3382599"/>
            <a:chOff x="127860" y="938579"/>
            <a:chExt cx="8708028" cy="338259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6167554-9F09-5FCA-6E4F-5224F89CC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126" y="1646465"/>
              <a:ext cx="5395862" cy="2674713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AF18A0A-5404-46C1-838C-5293005DBFDD}"/>
                </a:ext>
              </a:extLst>
            </p:cNvPr>
            <p:cNvSpPr txBox="1"/>
            <p:nvPr/>
          </p:nvSpPr>
          <p:spPr>
            <a:xfrm>
              <a:off x="127860" y="938579"/>
              <a:ext cx="8708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On entraine des modèles climatiques sur le passé, qu’on projette dans le futur… on multiplie donc les modèles (</a:t>
              </a:r>
              <a:r>
                <a:rPr lang="fr-FR" sz="2000" b="1" i="1" dirty="0"/>
                <a:t>couples GCM + RCM</a:t>
              </a:r>
              <a:r>
                <a:rPr lang="fr-FR" sz="2000" b="1" dirty="0"/>
                <a:t>) et les scénarii d’émission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D93D418-1BEF-F281-7292-1C8F970A9EEC}"/>
              </a:ext>
            </a:extLst>
          </p:cNvPr>
          <p:cNvGrpSpPr/>
          <p:nvPr/>
        </p:nvGrpSpPr>
        <p:grpSpPr>
          <a:xfrm>
            <a:off x="5756988" y="3142436"/>
            <a:ext cx="6111848" cy="3458961"/>
            <a:chOff x="1652993" y="4314934"/>
            <a:chExt cx="6111848" cy="34589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2B1FE7C-3875-1470-CB52-1AB9ADEC1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2993" y="5330597"/>
              <a:ext cx="6111848" cy="244329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A103B3-77C8-282F-341D-D6CE95A576E5}"/>
                </a:ext>
              </a:extLst>
            </p:cNvPr>
            <p:cNvSpPr txBox="1"/>
            <p:nvPr/>
          </p:nvSpPr>
          <p:spPr>
            <a:xfrm>
              <a:off x="2033962" y="4314934"/>
              <a:ext cx="53958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Au final, chaque simulation a ses caractéristiques propres… la diversité des modèles permet d’illustrer l’incertitude des projections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560B629-EF00-52E7-E5B8-600A276E77A9}"/>
              </a:ext>
            </a:extLst>
          </p:cNvPr>
          <p:cNvSpPr txBox="1"/>
          <p:nvPr/>
        </p:nvSpPr>
        <p:spPr>
          <a:xfrm rot="16200000">
            <a:off x="11495835" y="6064230"/>
            <a:ext cx="843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Source: DRIAS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882E23-C11D-60D4-9845-F2B3EC6DF7BE}"/>
              </a:ext>
            </a:extLst>
          </p:cNvPr>
          <p:cNvSpPr txBox="1"/>
          <p:nvPr/>
        </p:nvSpPr>
        <p:spPr>
          <a:xfrm rot="16200000">
            <a:off x="4535339" y="2910116"/>
            <a:ext cx="24432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Source: GIEC 2014, adapté par </a:t>
            </a:r>
            <a:r>
              <a:rPr lang="fr-FR" sz="900" dirty="0" err="1"/>
              <a:t>Ringeade</a:t>
            </a:r>
            <a:r>
              <a:rPr lang="fr-FR" sz="900" dirty="0"/>
              <a:t> et Vidal</a:t>
            </a:r>
          </a:p>
        </p:txBody>
      </p:sp>
    </p:spTree>
    <p:extLst>
      <p:ext uri="{BB962C8B-B14F-4D97-AF65-F5344CB8AC3E}">
        <p14:creationId xmlns:p14="http://schemas.microsoft.com/office/powerpoint/2010/main" val="24852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B0BE-6010-FCF6-4672-7F793AC3B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A995A-C2E5-5B93-BE78-FB84CAC7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738500" cy="732426"/>
          </a:xfrm>
        </p:spPr>
        <p:txBody>
          <a:bodyPr/>
          <a:lstStyle/>
          <a:p>
            <a:r>
              <a:rPr lang="fr-FR" dirty="0"/>
              <a:t>Préambule: simuler le changement climatique (3)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1BE66C-4F3B-98EF-06ED-F9EE8012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3B90AC-5DE2-A268-F066-7A976CE53375}"/>
              </a:ext>
            </a:extLst>
          </p:cNvPr>
          <p:cNvSpPr txBox="1"/>
          <p:nvPr/>
        </p:nvSpPr>
        <p:spPr>
          <a:xfrm>
            <a:off x="88617" y="729700"/>
            <a:ext cx="1191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Comme pour les résultats d’essais variétaux, les simulations sont en premier lieu valable en </a:t>
            </a:r>
            <a:r>
              <a:rPr lang="fr-FR" sz="2000" b="1" i="1" u="sng" dirty="0"/>
              <a:t>relatif</a:t>
            </a:r>
            <a:r>
              <a:rPr lang="fr-FR" sz="2000" b="1" dirty="0"/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51ECAD-E5A8-EA37-47B1-4FDF3026B625}"/>
              </a:ext>
            </a:extLst>
          </p:cNvPr>
          <p:cNvSpPr txBox="1"/>
          <p:nvPr/>
        </p:nvSpPr>
        <p:spPr>
          <a:xfrm>
            <a:off x="1840554" y="1537240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Données climatiques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492B31-1F85-BA52-EC8D-6DE09CE27CB8}"/>
              </a:ext>
            </a:extLst>
          </p:cNvPr>
          <p:cNvSpPr txBox="1"/>
          <p:nvPr/>
        </p:nvSpPr>
        <p:spPr>
          <a:xfrm>
            <a:off x="7637562" y="1540029"/>
            <a:ext cx="271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Indicateurs physiologiques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DD4AE21-88E6-0CB0-6ECB-30C3866A2263}"/>
              </a:ext>
            </a:extLst>
          </p:cNvPr>
          <p:cNvSpPr/>
          <p:nvPr/>
        </p:nvSpPr>
        <p:spPr>
          <a:xfrm>
            <a:off x="4640034" y="3663932"/>
            <a:ext cx="2239347" cy="1029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A7B8CA-335A-CF55-6996-DD147AA510E0}"/>
              </a:ext>
            </a:extLst>
          </p:cNvPr>
          <p:cNvSpPr txBox="1"/>
          <p:nvPr/>
        </p:nvSpPr>
        <p:spPr>
          <a:xfrm rot="16200000">
            <a:off x="10240188" y="502376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*: données réelles mesurées ponctuellement</a:t>
            </a:r>
          </a:p>
          <a:p>
            <a:r>
              <a:rPr lang="fr-FR" sz="1000" dirty="0"/>
              <a:t>**: données simulées étendues à la maille Safran 8*8km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3295B7-AC92-FBE1-DA17-58FADDE5E4A4}"/>
              </a:ext>
            </a:extLst>
          </p:cNvPr>
          <p:cNvSpPr txBox="1"/>
          <p:nvPr/>
        </p:nvSpPr>
        <p:spPr>
          <a:xfrm>
            <a:off x="88617" y="1124644"/>
            <a:ext cx="1191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Illustration pour la station de Châteauroux (36) – données météo réelles* vs simulations DRIAS (modèle CNRM-Aladin**)</a:t>
            </a:r>
          </a:p>
        </p:txBody>
      </p:sp>
      <p:pic>
        <p:nvPicPr>
          <p:cNvPr id="19" name="Graphique 18" descr="Engrenages avec un remplissage uni">
            <a:extLst>
              <a:ext uri="{FF2B5EF4-FFF2-40B4-BE49-F238E27FC236}">
                <a16:creationId xmlns:a16="http://schemas.microsoft.com/office/drawing/2014/main" id="{663AC428-87D4-1BFA-52A0-DCE234F81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9971" y="3719323"/>
            <a:ext cx="914400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7996B85-B57C-4562-A2FC-8F31E03E6A90}"/>
              </a:ext>
            </a:extLst>
          </p:cNvPr>
          <p:cNvSpPr txBox="1"/>
          <p:nvPr/>
        </p:nvSpPr>
        <p:spPr>
          <a:xfrm>
            <a:off x="4587859" y="4494508"/>
            <a:ext cx="199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/>
              <a:t>Modèles/</a:t>
            </a:r>
          </a:p>
          <a:p>
            <a:pPr algn="ctr"/>
            <a:r>
              <a:rPr lang="fr-FR" b="1" i="1" dirty="0"/>
              <a:t>Fonctions d’impact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32A65B0-4E4D-7381-0A2B-F718D74F0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229" y="1846880"/>
            <a:ext cx="3226236" cy="2376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DFEF17F-0D02-28D6-5541-2D2D86E2B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229" y="4330658"/>
            <a:ext cx="3226236" cy="2376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BE6C00-91A4-DD18-83FF-F66B5C425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505" y="1846880"/>
            <a:ext cx="2971805" cy="2376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4CA6482-4A6C-84EE-65CF-792F8FE8D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504" y="4330658"/>
            <a:ext cx="2967308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 animBg="1"/>
      <p:bldP spid="3" grpId="0"/>
      <p:bldP spid="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5D345-D410-C125-C336-C12692554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7A1E7-9452-FCD3-6270-74C998A0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Outil 1: les analogues climatiques (1)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F35F0A-CFBC-38EE-3AD8-FC606AC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04F105-E4EB-975A-CE70-BE14516BC491}"/>
              </a:ext>
            </a:extLst>
          </p:cNvPr>
          <p:cNvSpPr txBox="1"/>
          <p:nvPr/>
        </p:nvSpPr>
        <p:spPr>
          <a:xfrm>
            <a:off x="192507" y="814048"/>
            <a:ext cx="11468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Analogue climatique: </a:t>
            </a:r>
            <a:r>
              <a:rPr lang="fr-FR" sz="2000" b="1" dirty="0"/>
              <a:t>rechercher un climat qui existe </a:t>
            </a:r>
            <a:r>
              <a:rPr lang="fr-FR" sz="2000" b="1" i="1" dirty="0"/>
              <a:t>aujourd’hui</a:t>
            </a:r>
            <a:r>
              <a:rPr lang="fr-FR" sz="2000" b="1" dirty="0"/>
              <a:t> </a:t>
            </a:r>
            <a:r>
              <a:rPr lang="fr-FR" sz="2000" b="1" i="1" dirty="0"/>
              <a:t>dans un lieu donné</a:t>
            </a:r>
            <a:r>
              <a:rPr lang="fr-FR" sz="2000" b="1" dirty="0"/>
              <a:t> pour illustrer le climat qu’il fera </a:t>
            </a:r>
            <a:r>
              <a:rPr lang="fr-FR" sz="2000" b="1" i="1" dirty="0"/>
              <a:t>ultérieurement</a:t>
            </a:r>
            <a:r>
              <a:rPr lang="fr-FR" sz="2000" b="1" dirty="0"/>
              <a:t> </a:t>
            </a:r>
            <a:r>
              <a:rPr lang="fr-FR" sz="2000" b="1" i="1" dirty="0"/>
              <a:t>à un autre endroit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i="1" dirty="0">
                <a:sym typeface="Wingdings" panose="05000000000000000000" pitchFamily="2" charset="2"/>
              </a:rPr>
              <a:t>Pas uniquement une histoire de température, mais plutôt de « niche écologique »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i="1" dirty="0">
                <a:sym typeface="Wingdings" panose="05000000000000000000" pitchFamily="2" charset="2"/>
              </a:rPr>
              <a:t>Pour permettre une visualisation concrète, parlante et globale</a:t>
            </a:r>
            <a:endParaRPr lang="fr-FR" sz="2000" b="1" dirty="0"/>
          </a:p>
        </p:txBody>
      </p:sp>
      <p:pic>
        <p:nvPicPr>
          <p:cNvPr id="4" name="Image 3" descr="Une image contenant texte, carte, diagramme&#10;&#10;Le contenu généré par l’IA peut être incorrect.">
            <a:extLst>
              <a:ext uri="{FF2B5EF4-FFF2-40B4-BE49-F238E27FC236}">
                <a16:creationId xmlns:a16="http://schemas.microsoft.com/office/drawing/2014/main" id="{3B976261-188D-E936-59CB-2C807640F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08" y="2128430"/>
            <a:ext cx="6786170" cy="45008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BF69AE-8DCD-D165-DAC1-01E1307C526F}"/>
              </a:ext>
            </a:extLst>
          </p:cNvPr>
          <p:cNvSpPr txBox="1"/>
          <p:nvPr/>
        </p:nvSpPr>
        <p:spPr>
          <a:xfrm>
            <a:off x="0" y="2505236"/>
            <a:ext cx="3589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Identification des </a:t>
            </a:r>
            <a:r>
              <a:rPr lang="fr-FR" sz="1600" b="1" dirty="0"/>
              <a:t>50 meilleurs analogues climatiques de Paris en fonction de l’échéance de temps et du scénario climatique.</a:t>
            </a:r>
            <a:r>
              <a:rPr lang="fr-FR" sz="1600" dirty="0"/>
              <a:t> </a:t>
            </a:r>
            <a:r>
              <a:rPr lang="fr-FR" sz="1600" i="1" dirty="0"/>
              <a:t>La couleur des pixels renseigne sur le nombre de modèles pointant vers ce pixel comme analogue climatique retenu</a:t>
            </a:r>
          </a:p>
          <a:p>
            <a:pPr algn="just"/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FB809B-E4B5-383E-AEF7-1E1F1E88DB7D}"/>
              </a:ext>
            </a:extLst>
          </p:cNvPr>
          <p:cNvSpPr txBox="1"/>
          <p:nvPr/>
        </p:nvSpPr>
        <p:spPr>
          <a:xfrm rot="16200000">
            <a:off x="10092734" y="5530925"/>
            <a:ext cx="199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Source: Bulut et al, 2025</a:t>
            </a:r>
          </a:p>
        </p:txBody>
      </p:sp>
      <p:sp>
        <p:nvSpPr>
          <p:cNvPr id="8" name="Explosion : 14 points 7">
            <a:extLst>
              <a:ext uri="{FF2B5EF4-FFF2-40B4-BE49-F238E27FC236}">
                <a16:creationId xmlns:a16="http://schemas.microsoft.com/office/drawing/2014/main" id="{368F6C61-7EF3-F01C-6845-30B492E3ABE7}"/>
              </a:ext>
            </a:extLst>
          </p:cNvPr>
          <p:cNvSpPr/>
          <p:nvPr/>
        </p:nvSpPr>
        <p:spPr>
          <a:xfrm>
            <a:off x="192507" y="4814480"/>
            <a:ext cx="3432489" cy="1632223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</a:rPr>
              <a:t>Sur la base des températures et précipitations saisonnières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2F0F7A-49D3-CD2C-4653-ACE20DB6A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969" y="6555148"/>
            <a:ext cx="4875919" cy="2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07CE-88E2-C594-FB0B-CE94D3BF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5F4C0-C2D2-9433-0831-EEE59B30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Outil 1: les analogues climatiques (2)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C4A61E-DEB5-8A58-4842-1020E0F0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E4B5FC-336A-A065-0B51-0D8DC787E268}"/>
              </a:ext>
            </a:extLst>
          </p:cNvPr>
          <p:cNvSpPr txBox="1"/>
          <p:nvPr/>
        </p:nvSpPr>
        <p:spPr>
          <a:xfrm rot="16200000">
            <a:off x="10681530" y="5620174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Source: Bulut et al, 2025</a:t>
            </a:r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7CDB5707-0827-7555-C253-83E1230CA24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359061" y="861446"/>
            <a:ext cx="5054560" cy="5585257"/>
          </a:xfrm>
          <a:prstGeom prst="rect">
            <a:avLst/>
          </a:prstGeom>
          <a:ln>
            <a:noFill/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71932FA-14AB-2F4E-C5BF-BBE1BA2407DA}"/>
              </a:ext>
            </a:extLst>
          </p:cNvPr>
          <p:cNvCxnSpPr/>
          <p:nvPr/>
        </p:nvCxnSpPr>
        <p:spPr>
          <a:xfrm flipH="1">
            <a:off x="6768746" y="3555595"/>
            <a:ext cx="94719" cy="145721"/>
          </a:xfrm>
          <a:prstGeom prst="straightConnector1">
            <a:avLst/>
          </a:prstGeom>
          <a:ln>
            <a:solidFill>
              <a:srgbClr val="FF0000"/>
            </a:solidFill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1D94EDC-EB8E-4D3C-695E-E82E850F007F}"/>
              </a:ext>
            </a:extLst>
          </p:cNvPr>
          <p:cNvCxnSpPr>
            <a:cxnSpLocks/>
          </p:cNvCxnSpPr>
          <p:nvPr/>
        </p:nvCxnSpPr>
        <p:spPr>
          <a:xfrm>
            <a:off x="6892609" y="3701316"/>
            <a:ext cx="127506" cy="0"/>
          </a:xfrm>
          <a:prstGeom prst="straightConnector1">
            <a:avLst/>
          </a:prstGeom>
          <a:ln>
            <a:solidFill>
              <a:srgbClr val="FFFF00"/>
            </a:solidFill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44660E6-09E6-47DC-03F0-B5722AC6F7E5}"/>
              </a:ext>
            </a:extLst>
          </p:cNvPr>
          <p:cNvSpPr txBox="1"/>
          <p:nvPr/>
        </p:nvSpPr>
        <p:spPr>
          <a:xfrm>
            <a:off x="921417" y="880681"/>
            <a:ext cx="51745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 l’échelle de l’Europe « élargie »: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Au fil du temps, les analogues se dégradent progressivement </a:t>
            </a:r>
            <a:r>
              <a:rPr lang="fr-FR" dirty="0"/>
              <a:t>(augmentation de la distance de </a:t>
            </a:r>
            <a:r>
              <a:rPr lang="fr-FR" dirty="0" err="1"/>
              <a:t>Wassertein</a:t>
            </a:r>
            <a:r>
              <a:rPr lang="fr-FR" dirty="0"/>
              <a:t>) </a:t>
            </a:r>
            <a:r>
              <a:rPr lang="fr-FR" dirty="0">
                <a:sym typeface="Wingdings" panose="05000000000000000000" pitchFamily="2" charset="2"/>
              </a:rPr>
              <a:t> le climat futur n’a pas forcément d’équivalent aujourd’hui dans la zone d’étude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ym typeface="Wingdings" panose="05000000000000000000" pitchFamily="2" charset="2"/>
              </a:rPr>
              <a:t>Les analogues peuvent se situer à des centaines </a:t>
            </a:r>
            <a:r>
              <a:rPr lang="fr-FR" dirty="0">
                <a:sym typeface="Wingdings" panose="05000000000000000000" pitchFamily="2" charset="2"/>
              </a:rPr>
              <a:t>voire des milliers de kilomètres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ym typeface="Wingdings" panose="05000000000000000000" pitchFamily="2" charset="2"/>
              </a:rPr>
              <a:t>Il ne s’agit pas de toujours regarder vers le Sud</a:t>
            </a:r>
            <a:r>
              <a:rPr lang="fr-FR" dirty="0">
                <a:sym typeface="Wingdings" panose="05000000000000000000" pitchFamily="2" charset="2"/>
              </a:rPr>
              <a:t>: les analogues sont parfois à l’Est ou à l’Ouest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E5E545-F42D-E881-1C40-2A99218EB1CB}"/>
              </a:ext>
            </a:extLst>
          </p:cNvPr>
          <p:cNvSpPr txBox="1"/>
          <p:nvPr/>
        </p:nvSpPr>
        <p:spPr>
          <a:xfrm>
            <a:off x="921417" y="3701316"/>
            <a:ext cx="5174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Intérêts et limites des analogues climatiques:</a:t>
            </a:r>
          </a:p>
          <a:p>
            <a:pPr marL="285750" indent="-285750">
              <a:buFontTx/>
              <a:buChar char="-"/>
            </a:pPr>
            <a:r>
              <a:rPr lang="fr-FR" dirty="0"/>
              <a:t>Recherche cartographique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Représentation très parlante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Difficile de travailler avec beaucoup de variables climatiques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Ne renseigne pas précisément sur les stress (aléas) possibles</a:t>
            </a:r>
          </a:p>
        </p:txBody>
      </p:sp>
      <p:pic>
        <p:nvPicPr>
          <p:cNvPr id="4" name="Graphique 3" descr="Signe pouce en haut avec un remplissage uni">
            <a:extLst>
              <a:ext uri="{FF2B5EF4-FFF2-40B4-BE49-F238E27FC236}">
                <a16:creationId xmlns:a16="http://schemas.microsoft.com/office/drawing/2014/main" id="{E9D5596F-17C1-FD3D-7E3E-EC4A9622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79" y="3931142"/>
            <a:ext cx="914400" cy="914400"/>
          </a:xfrm>
          <a:prstGeom prst="rect">
            <a:avLst/>
          </a:prstGeom>
        </p:spPr>
      </p:pic>
      <p:pic>
        <p:nvPicPr>
          <p:cNvPr id="10" name="Graphique 9" descr="Pouce en bas avec un remplissage uni">
            <a:extLst>
              <a:ext uri="{FF2B5EF4-FFF2-40B4-BE49-F238E27FC236}">
                <a16:creationId xmlns:a16="http://schemas.microsoft.com/office/drawing/2014/main" id="{9D09BD3C-9F58-CAE2-7117-7EEE9C3FF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79" y="50091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8A13-046A-A022-B211-11D79C64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0DD17-6780-2D4B-7DB4-0C016F4D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Outil 2: les indicateurs </a:t>
            </a:r>
            <a:r>
              <a:rPr lang="fr-FR" dirty="0" err="1"/>
              <a:t>écoclimatiques</a:t>
            </a:r>
            <a:r>
              <a:rPr lang="fr-FR" dirty="0"/>
              <a:t> (1)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64DD30-BB1F-64F3-B571-60F075AA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9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AEE72F-F502-E554-98C7-7679754F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39" b="29161"/>
          <a:stretch>
            <a:fillRect/>
          </a:stretch>
        </p:blipFill>
        <p:spPr>
          <a:xfrm>
            <a:off x="304177" y="2971232"/>
            <a:ext cx="5791823" cy="347547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98A3811-3D74-1E53-448F-D84E5444C163}"/>
              </a:ext>
            </a:extLst>
          </p:cNvPr>
          <p:cNvSpPr txBox="1"/>
          <p:nvPr/>
        </p:nvSpPr>
        <p:spPr>
          <a:xfrm>
            <a:off x="168443" y="947057"/>
            <a:ext cx="11420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Indicateur </a:t>
            </a:r>
            <a:r>
              <a:rPr lang="fr-FR" sz="2000" b="1" u="sng" dirty="0" err="1"/>
              <a:t>écoclimatique</a:t>
            </a:r>
            <a:r>
              <a:rPr lang="fr-FR" sz="2000" b="1" u="sng" dirty="0"/>
              <a:t>: </a:t>
            </a:r>
            <a:r>
              <a:rPr lang="fr-FR" sz="2000" b="1" dirty="0"/>
              <a:t>variable agro-climatique, calculée sur une phase phénologique et susceptible de renseigner sur les conditions de croissance de la culture (offre climatique, aléas et accident potentiel)</a:t>
            </a:r>
            <a:endParaRPr lang="fr-FR" sz="2000" b="1" i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i="1" dirty="0">
                <a:sym typeface="Wingdings" panose="05000000000000000000" pitchFamily="2" charset="2"/>
              </a:rPr>
              <a:t>Il est possible d’en calculer BEAUCOUP, mais il faut trier sur les plus pertinentes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i="1" dirty="0">
                <a:sym typeface="Wingdings" panose="05000000000000000000" pitchFamily="2" charset="2"/>
              </a:rPr>
              <a:t>Cela renseigne sur les conditions a priori de stress, pas forcément sur l’impact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b="1" i="1" dirty="0">
                <a:sym typeface="Wingdings" panose="05000000000000000000" pitchFamily="2" charset="2"/>
              </a:rPr>
              <a:t>Ça intègre la phénologie, donc la dérive climatique tendancielle du CC</a:t>
            </a:r>
            <a:endParaRPr lang="fr-FR" sz="20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89F622-9ABE-D755-CA93-226D1A9B74BD}"/>
              </a:ext>
            </a:extLst>
          </p:cNvPr>
          <p:cNvSpPr txBox="1"/>
          <p:nvPr/>
        </p:nvSpPr>
        <p:spPr>
          <a:xfrm rot="16200000">
            <a:off x="5200396" y="5169137"/>
            <a:ext cx="1949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Source: Du </a:t>
            </a:r>
            <a:r>
              <a:rPr lang="fr-FR" sz="1200" b="1" dirty="0" err="1"/>
              <a:t>Cheyron</a:t>
            </a:r>
            <a:r>
              <a:rPr lang="fr-FR" sz="1200" b="1" dirty="0"/>
              <a:t>, Arvalis</a:t>
            </a:r>
          </a:p>
        </p:txBody>
      </p:sp>
      <p:pic>
        <p:nvPicPr>
          <p:cNvPr id="3" name="Image 2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B10737A7-E85F-72D8-6D4E-1E0640A69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93" y="2578272"/>
            <a:ext cx="4269006" cy="3368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541E5E5-000E-5549-9CFF-C2B89AF0FF0B}"/>
              </a:ext>
            </a:extLst>
          </p:cNvPr>
          <p:cNvSpPr txBox="1"/>
          <p:nvPr/>
        </p:nvSpPr>
        <p:spPr>
          <a:xfrm>
            <a:off x="6686193" y="5946274"/>
            <a:ext cx="417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cartographie des 7 zones </a:t>
            </a:r>
            <a:r>
              <a:rPr lang="fr-FR" sz="1000" b="1" dirty="0" err="1"/>
              <a:t>écoclimatiques</a:t>
            </a:r>
            <a:r>
              <a:rPr lang="fr-FR" sz="1000" b="1" dirty="0"/>
              <a:t> définies pour la France sur la base d’indicateurs </a:t>
            </a:r>
            <a:r>
              <a:rPr lang="fr-FR" sz="1000" b="1" dirty="0" err="1"/>
              <a:t>écoclimatiques</a:t>
            </a:r>
            <a:r>
              <a:rPr lang="fr-FR" sz="1000" b="1" dirty="0"/>
              <a:t> sur la période de référence 1991-2020.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42EFBF-4D59-A8AD-4BD5-167AF57BD2FA}"/>
              </a:ext>
            </a:extLst>
          </p:cNvPr>
          <p:cNvSpPr txBox="1"/>
          <p:nvPr/>
        </p:nvSpPr>
        <p:spPr>
          <a:xfrm rot="16200000">
            <a:off x="9927700" y="5042628"/>
            <a:ext cx="217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Source: Le Roux et al, 2024</a:t>
            </a:r>
          </a:p>
        </p:txBody>
      </p:sp>
    </p:spTree>
    <p:extLst>
      <p:ext uri="{BB962C8B-B14F-4D97-AF65-F5344CB8AC3E}">
        <p14:creationId xmlns:p14="http://schemas.microsoft.com/office/powerpoint/2010/main" val="29342217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92C5402649942AC04D74907293DAB" ma:contentTypeVersion="16" ma:contentTypeDescription="Crée un document." ma:contentTypeScope="" ma:versionID="15171cab309e5ecbb0b144f83cedee92">
  <xsd:schema xmlns:xsd="http://www.w3.org/2001/XMLSchema" xmlns:xs="http://www.w3.org/2001/XMLSchema" xmlns:p="http://schemas.microsoft.com/office/2006/metadata/properties" xmlns:ns2="c499480c-1540-4ffc-83c5-a433d9f1ccbc" xmlns:ns3="596623de-d8d1-48fb-b70d-7110ff29fdeb" targetNamespace="http://schemas.microsoft.com/office/2006/metadata/properties" ma:root="true" ma:fieldsID="e927efbf9f08ff5196b76bc46ea0ce3f" ns2:_="" ns3:_="">
    <xsd:import namespace="c499480c-1540-4ffc-83c5-a433d9f1ccbc"/>
    <xsd:import namespace="596623de-d8d1-48fb-b70d-7110ff29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480c-1540-4ffc-83c5-a433d9f1c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51e27fc-69cc-4f98-aa5d-b666aca75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623de-d8d1-48fb-b70d-7110ff29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0814d59-edf0-412a-bb02-13f2c52fb4ae}" ma:internalName="TaxCatchAll" ma:showField="CatchAllData" ma:web="596623de-d8d1-48fb-b70d-7110ff29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6623de-d8d1-48fb-b70d-7110ff29fdeb" xsi:nil="true"/>
    <lcf76f155ced4ddcb4097134ff3c332f xmlns="c499480c-1540-4ffc-83c5-a433d9f1cc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5CF462-3BDC-40B1-AB88-3D5CF4447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A461B-BC80-4351-9E9D-35B1C88D8B04}"/>
</file>

<file path=customXml/itemProps3.xml><?xml version="1.0" encoding="utf-8"?>
<ds:datastoreItem xmlns:ds="http://schemas.openxmlformats.org/officeDocument/2006/customXml" ds:itemID="{E10590CD-5290-478F-B5B3-9D9B9FF6FEAB}">
  <ds:schemaRefs>
    <ds:schemaRef ds:uri="http://schemas.microsoft.com/office/2006/metadata/properties"/>
    <ds:schemaRef ds:uri="http://schemas.microsoft.com/office/infopath/2007/PartnerControls"/>
    <ds:schemaRef ds:uri="596623de-d8d1-48fb-b70d-7110ff29fdeb"/>
    <ds:schemaRef ds:uri="c499480c-1540-4ffc-83c5-a433d9f1cc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7258</TotalTime>
  <Words>1828</Words>
  <Application>Microsoft Office PowerPoint</Application>
  <PresentationFormat>Grand écran</PresentationFormat>
  <Paragraphs>164</Paragraphs>
  <Slides>17</Slides>
  <Notes>5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Wingdings</vt:lpstr>
      <vt:lpstr>Arial</vt:lpstr>
      <vt:lpstr>Calibri</vt:lpstr>
      <vt:lpstr>Nunito</vt:lpstr>
      <vt:lpstr>Thème Office</vt:lpstr>
      <vt:lpstr>REGARD RechErche d’analoGues climAtiques pour sélectionneR Demain</vt:lpstr>
      <vt:lpstr>Contexte</vt:lpstr>
      <vt:lpstr>Finalité</vt:lpstr>
      <vt:lpstr>Préambule: simuler le changement climatique (1)</vt:lpstr>
      <vt:lpstr>Préambule: simuler le changement climatique (2)</vt:lpstr>
      <vt:lpstr>Préambule: simuler le changement climatique (3)</vt:lpstr>
      <vt:lpstr>Outil 1: les analogues climatiques (1)</vt:lpstr>
      <vt:lpstr>Outil 1: les analogues climatiques (2)</vt:lpstr>
      <vt:lpstr>Outil 2: les indicateurs écoclimatiques (1)</vt:lpstr>
      <vt:lpstr>Outil 2: les indicateurs écoclimatiques (2)</vt:lpstr>
      <vt:lpstr>Outil 3: les modèles de culture (avec CO2) (1)</vt:lpstr>
      <vt:lpstr>Outil 3: les modèles de culture (avec CO2) (2)</vt:lpstr>
      <vt:lpstr>Mise en pratique: l’expérience de RAGT 2n</vt:lpstr>
      <vt:lpstr>Conclusions et perspectives</vt:lpstr>
      <vt:lpstr>Détail des travaux et publications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Biard</dc:creator>
  <cp:lastModifiedBy>DESWARTE Jean-Charles</cp:lastModifiedBy>
  <cp:revision>68</cp:revision>
  <dcterms:created xsi:type="dcterms:W3CDTF">2021-01-18T09:15:26Z</dcterms:created>
  <dcterms:modified xsi:type="dcterms:W3CDTF">2026-03-15T15:35:54Z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0x010100A2292C5402649942AC04D74907293DAB</vt:lpwstr>
  </property>
  <property fmtid="{D5CDD505-2E9C-101B-9397-08002B2CF9AE}" pid="3" name="MediaServiceImageTags">
    <vt:lpwstr/>
  </property>
</Properties>
</file>